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300700" cy="10299700"/>
  <p:notesSz cx="18300700" cy="102997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1162754" y="2232507"/>
            <a:ext cx="7125334" cy="6448425"/>
          </a:xfrm>
          <a:custGeom>
            <a:avLst/>
            <a:gdLst/>
            <a:ahLst/>
            <a:cxnLst/>
            <a:rect l="l" t="t" r="r" b="b"/>
            <a:pathLst>
              <a:path w="7125334" h="6448425">
                <a:moveTo>
                  <a:pt x="2941358" y="3780802"/>
                </a:moveTo>
                <a:lnTo>
                  <a:pt x="1740814" y="2580246"/>
                </a:lnTo>
                <a:lnTo>
                  <a:pt x="0" y="4318559"/>
                </a:lnTo>
                <a:lnTo>
                  <a:pt x="1203058" y="5519115"/>
                </a:lnTo>
                <a:lnTo>
                  <a:pt x="2941358" y="3780802"/>
                </a:lnTo>
                <a:close/>
              </a:path>
              <a:path w="7125334" h="6448425">
                <a:moveTo>
                  <a:pt x="7125284" y="1241806"/>
                </a:moveTo>
                <a:lnTo>
                  <a:pt x="5883935" y="0"/>
                </a:lnTo>
                <a:lnTo>
                  <a:pt x="2659786" y="3225469"/>
                </a:lnTo>
                <a:lnTo>
                  <a:pt x="5883935" y="6448425"/>
                </a:lnTo>
                <a:lnTo>
                  <a:pt x="7125284" y="5207584"/>
                </a:lnTo>
                <a:lnTo>
                  <a:pt x="7125284" y="1241806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9902508" y="3247504"/>
            <a:ext cx="3096260" cy="3399154"/>
          </a:xfrm>
          <a:custGeom>
            <a:avLst/>
            <a:gdLst/>
            <a:ahLst/>
            <a:cxnLst/>
            <a:rect l="l" t="t" r="r" b="b"/>
            <a:pathLst>
              <a:path w="3096259" h="3399154">
                <a:moveTo>
                  <a:pt x="2990786" y="192227"/>
                </a:moveTo>
                <a:lnTo>
                  <a:pt x="2798635" y="0"/>
                </a:lnTo>
                <a:lnTo>
                  <a:pt x="0" y="2796121"/>
                </a:lnTo>
                <a:lnTo>
                  <a:pt x="194716" y="2990850"/>
                </a:lnTo>
                <a:lnTo>
                  <a:pt x="2990786" y="192227"/>
                </a:lnTo>
                <a:close/>
              </a:path>
              <a:path w="3096259" h="3399154">
                <a:moveTo>
                  <a:pt x="3096069" y="1660283"/>
                </a:moveTo>
                <a:lnTo>
                  <a:pt x="2463304" y="1027493"/>
                </a:lnTo>
                <a:lnTo>
                  <a:pt x="724992" y="2765806"/>
                </a:lnTo>
                <a:lnTo>
                  <a:pt x="1357782" y="3398596"/>
                </a:lnTo>
                <a:lnTo>
                  <a:pt x="3096069" y="1660283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9145003" y="1084999"/>
            <a:ext cx="1771650" cy="1771650"/>
          </a:xfrm>
          <a:custGeom>
            <a:avLst/>
            <a:gdLst/>
            <a:ahLst/>
            <a:cxnLst/>
            <a:rect l="l" t="t" r="r" b="b"/>
            <a:pathLst>
              <a:path w="1771650" h="1771650">
                <a:moveTo>
                  <a:pt x="884567" y="0"/>
                </a:moveTo>
                <a:lnTo>
                  <a:pt x="0" y="884580"/>
                </a:lnTo>
                <a:lnTo>
                  <a:pt x="884567" y="1771650"/>
                </a:lnTo>
                <a:lnTo>
                  <a:pt x="1771650" y="884580"/>
                </a:lnTo>
                <a:lnTo>
                  <a:pt x="884567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9627502" y="1562493"/>
            <a:ext cx="819150" cy="819150"/>
          </a:xfrm>
          <a:custGeom>
            <a:avLst/>
            <a:gdLst/>
            <a:ahLst/>
            <a:cxnLst/>
            <a:rect l="l" t="t" r="r" b="b"/>
            <a:pathLst>
              <a:path w="819150" h="819150">
                <a:moveTo>
                  <a:pt x="698538" y="0"/>
                </a:moveTo>
                <a:lnTo>
                  <a:pt x="120611" y="0"/>
                </a:lnTo>
                <a:lnTo>
                  <a:pt x="74205" y="9305"/>
                </a:lnTo>
                <a:lnTo>
                  <a:pt x="35807" y="34864"/>
                </a:lnTo>
                <a:lnTo>
                  <a:pt x="9658" y="73144"/>
                </a:lnTo>
                <a:lnTo>
                  <a:pt x="0" y="120611"/>
                </a:lnTo>
                <a:lnTo>
                  <a:pt x="0" y="700989"/>
                </a:lnTo>
                <a:lnTo>
                  <a:pt x="9305" y="747354"/>
                </a:lnTo>
                <a:lnTo>
                  <a:pt x="34864" y="785472"/>
                </a:lnTo>
                <a:lnTo>
                  <a:pt x="73144" y="810870"/>
                </a:lnTo>
                <a:lnTo>
                  <a:pt x="120611" y="819073"/>
                </a:lnTo>
                <a:lnTo>
                  <a:pt x="698538" y="819073"/>
                </a:lnTo>
                <a:lnTo>
                  <a:pt x="744944" y="809809"/>
                </a:lnTo>
                <a:lnTo>
                  <a:pt x="783342" y="784529"/>
                </a:lnTo>
                <a:lnTo>
                  <a:pt x="792536" y="771334"/>
                </a:lnTo>
                <a:lnTo>
                  <a:pt x="120611" y="771334"/>
                </a:lnTo>
                <a:lnTo>
                  <a:pt x="92262" y="765602"/>
                </a:lnTo>
                <a:lnTo>
                  <a:pt x="69097" y="749977"/>
                </a:lnTo>
                <a:lnTo>
                  <a:pt x="53471" y="726816"/>
                </a:lnTo>
                <a:lnTo>
                  <a:pt x="47739" y="698474"/>
                </a:lnTo>
                <a:lnTo>
                  <a:pt x="47739" y="120611"/>
                </a:lnTo>
                <a:lnTo>
                  <a:pt x="53471" y="92262"/>
                </a:lnTo>
                <a:lnTo>
                  <a:pt x="69097" y="69097"/>
                </a:lnTo>
                <a:lnTo>
                  <a:pt x="92262" y="53471"/>
                </a:lnTo>
                <a:lnTo>
                  <a:pt x="120611" y="47739"/>
                </a:lnTo>
                <a:lnTo>
                  <a:pt x="794297" y="47739"/>
                </a:lnTo>
                <a:lnTo>
                  <a:pt x="783971" y="35179"/>
                </a:lnTo>
                <a:lnTo>
                  <a:pt x="765673" y="20145"/>
                </a:lnTo>
                <a:lnTo>
                  <a:pt x="745021" y="9112"/>
                </a:lnTo>
                <a:lnTo>
                  <a:pt x="722486" y="2317"/>
                </a:lnTo>
                <a:lnTo>
                  <a:pt x="698538" y="0"/>
                </a:lnTo>
                <a:close/>
              </a:path>
              <a:path w="819150" h="819150">
                <a:moveTo>
                  <a:pt x="620799" y="97482"/>
                </a:moveTo>
                <a:lnTo>
                  <a:pt x="595515" y="97993"/>
                </a:lnTo>
                <a:lnTo>
                  <a:pt x="584248" y="98032"/>
                </a:lnTo>
                <a:lnTo>
                  <a:pt x="573216" y="98307"/>
                </a:lnTo>
                <a:lnTo>
                  <a:pt x="522604" y="106079"/>
                </a:lnTo>
                <a:lnTo>
                  <a:pt x="472586" y="126652"/>
                </a:lnTo>
                <a:lnTo>
                  <a:pt x="431124" y="164846"/>
                </a:lnTo>
                <a:lnTo>
                  <a:pt x="412362" y="215960"/>
                </a:lnTo>
                <a:lnTo>
                  <a:pt x="409575" y="238696"/>
                </a:lnTo>
                <a:lnTo>
                  <a:pt x="409575" y="339191"/>
                </a:lnTo>
                <a:lnTo>
                  <a:pt x="361835" y="339191"/>
                </a:lnTo>
                <a:lnTo>
                  <a:pt x="352609" y="340957"/>
                </a:lnTo>
                <a:lnTo>
                  <a:pt x="344558" y="345784"/>
                </a:lnTo>
                <a:lnTo>
                  <a:pt x="338863" y="352966"/>
                </a:lnTo>
                <a:lnTo>
                  <a:pt x="336702" y="361797"/>
                </a:lnTo>
                <a:lnTo>
                  <a:pt x="336702" y="457276"/>
                </a:lnTo>
                <a:lnTo>
                  <a:pt x="338509" y="466500"/>
                </a:lnTo>
                <a:lnTo>
                  <a:pt x="343615" y="474546"/>
                </a:lnTo>
                <a:lnTo>
                  <a:pt x="351548" y="480238"/>
                </a:lnTo>
                <a:lnTo>
                  <a:pt x="361835" y="482396"/>
                </a:lnTo>
                <a:lnTo>
                  <a:pt x="409575" y="482396"/>
                </a:lnTo>
                <a:lnTo>
                  <a:pt x="409575" y="771334"/>
                </a:lnTo>
                <a:lnTo>
                  <a:pt x="457314" y="771334"/>
                </a:lnTo>
                <a:lnTo>
                  <a:pt x="457314" y="457276"/>
                </a:lnTo>
                <a:lnTo>
                  <a:pt x="455548" y="448091"/>
                </a:lnTo>
                <a:lnTo>
                  <a:pt x="450721" y="440318"/>
                </a:lnTo>
                <a:lnTo>
                  <a:pt x="443539" y="435369"/>
                </a:lnTo>
                <a:lnTo>
                  <a:pt x="434708" y="434657"/>
                </a:lnTo>
                <a:lnTo>
                  <a:pt x="384454" y="434657"/>
                </a:lnTo>
                <a:lnTo>
                  <a:pt x="384454" y="386930"/>
                </a:lnTo>
                <a:lnTo>
                  <a:pt x="434708" y="386930"/>
                </a:lnTo>
                <a:lnTo>
                  <a:pt x="443892" y="385123"/>
                </a:lnTo>
                <a:lnTo>
                  <a:pt x="451664" y="380017"/>
                </a:lnTo>
                <a:lnTo>
                  <a:pt x="456609" y="372084"/>
                </a:lnTo>
                <a:lnTo>
                  <a:pt x="457314" y="361797"/>
                </a:lnTo>
                <a:lnTo>
                  <a:pt x="457417" y="248742"/>
                </a:lnTo>
                <a:lnTo>
                  <a:pt x="457707" y="234569"/>
                </a:lnTo>
                <a:lnTo>
                  <a:pt x="467917" y="196176"/>
                </a:lnTo>
                <a:lnTo>
                  <a:pt x="498107" y="168026"/>
                </a:lnTo>
                <a:lnTo>
                  <a:pt x="535089" y="152952"/>
                </a:lnTo>
                <a:lnTo>
                  <a:pt x="588216" y="144710"/>
                </a:lnTo>
                <a:lnTo>
                  <a:pt x="598030" y="143217"/>
                </a:lnTo>
                <a:lnTo>
                  <a:pt x="715357" y="143217"/>
                </a:lnTo>
                <a:lnTo>
                  <a:pt x="716127" y="138188"/>
                </a:lnTo>
                <a:lnTo>
                  <a:pt x="716206" y="129279"/>
                </a:lnTo>
                <a:lnTo>
                  <a:pt x="712985" y="121546"/>
                </a:lnTo>
                <a:lnTo>
                  <a:pt x="706938" y="115226"/>
                </a:lnTo>
                <a:lnTo>
                  <a:pt x="698538" y="110553"/>
                </a:lnTo>
                <a:lnTo>
                  <a:pt x="673254" y="103999"/>
                </a:lnTo>
                <a:lnTo>
                  <a:pt x="647026" y="99563"/>
                </a:lnTo>
                <a:lnTo>
                  <a:pt x="620799" y="97482"/>
                </a:lnTo>
                <a:close/>
              </a:path>
              <a:path w="819150" h="819150">
                <a:moveTo>
                  <a:pt x="620649" y="206032"/>
                </a:moveTo>
                <a:lnTo>
                  <a:pt x="605574" y="206032"/>
                </a:lnTo>
                <a:lnTo>
                  <a:pt x="598030" y="208546"/>
                </a:lnTo>
                <a:lnTo>
                  <a:pt x="567991" y="217846"/>
                </a:lnTo>
                <a:lnTo>
                  <a:pt x="546201" y="233980"/>
                </a:lnTo>
                <a:lnTo>
                  <a:pt x="533365" y="256240"/>
                </a:lnTo>
                <a:lnTo>
                  <a:pt x="530186" y="283921"/>
                </a:lnTo>
                <a:lnTo>
                  <a:pt x="530186" y="361797"/>
                </a:lnTo>
                <a:lnTo>
                  <a:pt x="531952" y="371023"/>
                </a:lnTo>
                <a:lnTo>
                  <a:pt x="536779" y="379074"/>
                </a:lnTo>
                <a:lnTo>
                  <a:pt x="543961" y="384770"/>
                </a:lnTo>
                <a:lnTo>
                  <a:pt x="552792" y="386930"/>
                </a:lnTo>
                <a:lnTo>
                  <a:pt x="643255" y="386930"/>
                </a:lnTo>
                <a:lnTo>
                  <a:pt x="630694" y="434657"/>
                </a:lnTo>
                <a:lnTo>
                  <a:pt x="552792" y="434657"/>
                </a:lnTo>
                <a:lnTo>
                  <a:pt x="543608" y="436425"/>
                </a:lnTo>
                <a:lnTo>
                  <a:pt x="535836" y="441256"/>
                </a:lnTo>
                <a:lnTo>
                  <a:pt x="530891" y="448443"/>
                </a:lnTo>
                <a:lnTo>
                  <a:pt x="530186" y="457276"/>
                </a:lnTo>
                <a:lnTo>
                  <a:pt x="530186" y="771334"/>
                </a:lnTo>
                <a:lnTo>
                  <a:pt x="577926" y="771334"/>
                </a:lnTo>
                <a:lnTo>
                  <a:pt x="577926" y="482396"/>
                </a:lnTo>
                <a:lnTo>
                  <a:pt x="650798" y="482396"/>
                </a:lnTo>
                <a:lnTo>
                  <a:pt x="696023" y="369341"/>
                </a:lnTo>
                <a:lnTo>
                  <a:pt x="698538" y="361797"/>
                </a:lnTo>
                <a:lnTo>
                  <a:pt x="693508" y="346722"/>
                </a:lnTo>
                <a:lnTo>
                  <a:pt x="688479" y="341706"/>
                </a:lnTo>
                <a:lnTo>
                  <a:pt x="684714" y="339191"/>
                </a:lnTo>
                <a:lnTo>
                  <a:pt x="577926" y="339191"/>
                </a:lnTo>
                <a:lnTo>
                  <a:pt x="577926" y="283921"/>
                </a:lnTo>
                <a:lnTo>
                  <a:pt x="578750" y="276065"/>
                </a:lnTo>
                <a:lnTo>
                  <a:pt x="582637" y="268211"/>
                </a:lnTo>
                <a:lnTo>
                  <a:pt x="591706" y="261300"/>
                </a:lnTo>
                <a:lnTo>
                  <a:pt x="608076" y="256273"/>
                </a:lnTo>
                <a:lnTo>
                  <a:pt x="618134" y="256273"/>
                </a:lnTo>
                <a:lnTo>
                  <a:pt x="623163" y="253771"/>
                </a:lnTo>
                <a:lnTo>
                  <a:pt x="696023" y="253771"/>
                </a:lnTo>
                <a:lnTo>
                  <a:pt x="701052" y="248742"/>
                </a:lnTo>
                <a:lnTo>
                  <a:pt x="701052" y="243713"/>
                </a:lnTo>
                <a:lnTo>
                  <a:pt x="705562" y="211048"/>
                </a:lnTo>
                <a:lnTo>
                  <a:pt x="658342" y="211048"/>
                </a:lnTo>
                <a:lnTo>
                  <a:pt x="650329" y="209562"/>
                </a:lnTo>
                <a:lnTo>
                  <a:pt x="641377" y="208545"/>
                </a:lnTo>
                <a:lnTo>
                  <a:pt x="631483" y="207524"/>
                </a:lnTo>
                <a:lnTo>
                  <a:pt x="620649" y="206032"/>
                </a:lnTo>
                <a:close/>
              </a:path>
              <a:path w="819150" h="819150">
                <a:moveTo>
                  <a:pt x="794297" y="47739"/>
                </a:moveTo>
                <a:lnTo>
                  <a:pt x="698538" y="47739"/>
                </a:lnTo>
                <a:lnTo>
                  <a:pt x="726881" y="53471"/>
                </a:lnTo>
                <a:lnTo>
                  <a:pt x="750047" y="69097"/>
                </a:lnTo>
                <a:lnTo>
                  <a:pt x="765676" y="92262"/>
                </a:lnTo>
                <a:lnTo>
                  <a:pt x="771410" y="120611"/>
                </a:lnTo>
                <a:lnTo>
                  <a:pt x="771410" y="700989"/>
                </a:lnTo>
                <a:lnTo>
                  <a:pt x="765676" y="729291"/>
                </a:lnTo>
                <a:lnTo>
                  <a:pt x="750047" y="752178"/>
                </a:lnTo>
                <a:lnTo>
                  <a:pt x="726881" y="767056"/>
                </a:lnTo>
                <a:lnTo>
                  <a:pt x="698538" y="771334"/>
                </a:lnTo>
                <a:lnTo>
                  <a:pt x="792536" y="771334"/>
                </a:lnTo>
                <a:lnTo>
                  <a:pt x="809491" y="747000"/>
                </a:lnTo>
                <a:lnTo>
                  <a:pt x="819150" y="700989"/>
                </a:lnTo>
                <a:lnTo>
                  <a:pt x="819150" y="120611"/>
                </a:lnTo>
                <a:lnTo>
                  <a:pt x="816834" y="96661"/>
                </a:lnTo>
                <a:lnTo>
                  <a:pt x="810042" y="74123"/>
                </a:lnTo>
                <a:lnTo>
                  <a:pt x="799010" y="53471"/>
                </a:lnTo>
                <a:lnTo>
                  <a:pt x="794297" y="47739"/>
                </a:lnTo>
                <a:close/>
              </a:path>
              <a:path w="819150" h="819150">
                <a:moveTo>
                  <a:pt x="680948" y="336677"/>
                </a:moveTo>
                <a:lnTo>
                  <a:pt x="673404" y="339191"/>
                </a:lnTo>
                <a:lnTo>
                  <a:pt x="684714" y="339191"/>
                </a:lnTo>
                <a:lnTo>
                  <a:pt x="680948" y="336677"/>
                </a:lnTo>
                <a:close/>
              </a:path>
              <a:path w="819150" h="819150">
                <a:moveTo>
                  <a:pt x="696023" y="253771"/>
                </a:moveTo>
                <a:lnTo>
                  <a:pt x="623163" y="253771"/>
                </a:lnTo>
                <a:lnTo>
                  <a:pt x="634391" y="254240"/>
                </a:lnTo>
                <a:lnTo>
                  <a:pt x="645147" y="255651"/>
                </a:lnTo>
                <a:lnTo>
                  <a:pt x="654960" y="258004"/>
                </a:lnTo>
                <a:lnTo>
                  <a:pt x="663359" y="261302"/>
                </a:lnTo>
                <a:lnTo>
                  <a:pt x="668388" y="261302"/>
                </a:lnTo>
                <a:lnTo>
                  <a:pt x="673417" y="263817"/>
                </a:lnTo>
                <a:lnTo>
                  <a:pt x="685977" y="263817"/>
                </a:lnTo>
                <a:lnTo>
                  <a:pt x="696023" y="253771"/>
                </a:lnTo>
                <a:close/>
              </a:path>
              <a:path w="819150" h="819150">
                <a:moveTo>
                  <a:pt x="715357" y="143217"/>
                </a:moveTo>
                <a:lnTo>
                  <a:pt x="598030" y="143217"/>
                </a:lnTo>
                <a:lnTo>
                  <a:pt x="614992" y="143728"/>
                </a:lnTo>
                <a:lnTo>
                  <a:pt x="631952" y="145416"/>
                </a:lnTo>
                <a:lnTo>
                  <a:pt x="648911" y="148516"/>
                </a:lnTo>
                <a:lnTo>
                  <a:pt x="665873" y="153263"/>
                </a:lnTo>
                <a:lnTo>
                  <a:pt x="662103" y="184042"/>
                </a:lnTo>
                <a:lnTo>
                  <a:pt x="660221" y="198487"/>
                </a:lnTo>
                <a:lnTo>
                  <a:pt x="658342" y="211048"/>
                </a:lnTo>
                <a:lnTo>
                  <a:pt x="705562" y="211048"/>
                </a:lnTo>
                <a:lnTo>
                  <a:pt x="706938" y="201080"/>
                </a:lnTo>
                <a:lnTo>
                  <a:pt x="710471" y="175877"/>
                </a:lnTo>
                <a:lnTo>
                  <a:pt x="713063" y="158211"/>
                </a:lnTo>
                <a:lnTo>
                  <a:pt x="715357" y="14321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13107544" y="1084998"/>
            <a:ext cx="3754120" cy="1771650"/>
          </a:xfrm>
          <a:custGeom>
            <a:avLst/>
            <a:gdLst/>
            <a:ahLst/>
            <a:cxnLst/>
            <a:rect l="l" t="t" r="r" b="b"/>
            <a:pathLst>
              <a:path w="3754119" h="1771650">
                <a:moveTo>
                  <a:pt x="1771650" y="884580"/>
                </a:moveTo>
                <a:lnTo>
                  <a:pt x="884555" y="0"/>
                </a:lnTo>
                <a:lnTo>
                  <a:pt x="0" y="884580"/>
                </a:lnTo>
                <a:lnTo>
                  <a:pt x="884555" y="1771650"/>
                </a:lnTo>
                <a:lnTo>
                  <a:pt x="1771650" y="884580"/>
                </a:lnTo>
                <a:close/>
              </a:path>
              <a:path w="3754119" h="1771650">
                <a:moveTo>
                  <a:pt x="3754120" y="884580"/>
                </a:moveTo>
                <a:lnTo>
                  <a:pt x="2868295" y="0"/>
                </a:lnTo>
                <a:lnTo>
                  <a:pt x="1982470" y="884580"/>
                </a:lnTo>
                <a:lnTo>
                  <a:pt x="2868295" y="1771650"/>
                </a:lnTo>
                <a:lnTo>
                  <a:pt x="3754120" y="88458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13703173" y="1853971"/>
            <a:ext cx="143510" cy="429895"/>
          </a:xfrm>
          <a:custGeom>
            <a:avLst/>
            <a:gdLst/>
            <a:ahLst/>
            <a:cxnLst/>
            <a:rect l="l" t="t" r="r" b="b"/>
            <a:pathLst>
              <a:path w="143509" h="429894">
                <a:moveTo>
                  <a:pt x="120523" y="0"/>
                </a:moveTo>
                <a:lnTo>
                  <a:pt x="25019" y="0"/>
                </a:lnTo>
                <a:lnTo>
                  <a:pt x="15805" y="1767"/>
                </a:lnTo>
                <a:lnTo>
                  <a:pt x="7794" y="6599"/>
                </a:lnTo>
                <a:lnTo>
                  <a:pt x="2141" y="13785"/>
                </a:lnTo>
                <a:lnTo>
                  <a:pt x="0" y="22618"/>
                </a:lnTo>
                <a:lnTo>
                  <a:pt x="0" y="407073"/>
                </a:lnTo>
                <a:lnTo>
                  <a:pt x="1801" y="416257"/>
                </a:lnTo>
                <a:lnTo>
                  <a:pt x="6889" y="424029"/>
                </a:lnTo>
                <a:lnTo>
                  <a:pt x="14787" y="428974"/>
                </a:lnTo>
                <a:lnTo>
                  <a:pt x="25019" y="429679"/>
                </a:lnTo>
                <a:lnTo>
                  <a:pt x="120523" y="429679"/>
                </a:lnTo>
                <a:lnTo>
                  <a:pt x="129716" y="427913"/>
                </a:lnTo>
                <a:lnTo>
                  <a:pt x="137493" y="423086"/>
                </a:lnTo>
                <a:lnTo>
                  <a:pt x="142436" y="415904"/>
                </a:lnTo>
                <a:lnTo>
                  <a:pt x="143129" y="407073"/>
                </a:lnTo>
                <a:lnTo>
                  <a:pt x="143129" y="381939"/>
                </a:lnTo>
                <a:lnTo>
                  <a:pt x="47625" y="381939"/>
                </a:lnTo>
                <a:lnTo>
                  <a:pt x="47625" y="47752"/>
                </a:lnTo>
                <a:lnTo>
                  <a:pt x="143129" y="47752"/>
                </a:lnTo>
                <a:lnTo>
                  <a:pt x="143129" y="22618"/>
                </a:lnTo>
                <a:lnTo>
                  <a:pt x="141364" y="13433"/>
                </a:lnTo>
                <a:lnTo>
                  <a:pt x="136540" y="5661"/>
                </a:lnTo>
                <a:lnTo>
                  <a:pt x="129359" y="712"/>
                </a:lnTo>
                <a:lnTo>
                  <a:pt x="120523" y="0"/>
                </a:lnTo>
                <a:close/>
              </a:path>
              <a:path w="143509" h="429894">
                <a:moveTo>
                  <a:pt x="143129" y="47752"/>
                </a:moveTo>
                <a:lnTo>
                  <a:pt x="95377" y="47752"/>
                </a:lnTo>
                <a:lnTo>
                  <a:pt x="95377" y="381939"/>
                </a:lnTo>
                <a:lnTo>
                  <a:pt x="143129" y="381939"/>
                </a:lnTo>
                <a:lnTo>
                  <a:pt x="143129" y="477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" name="bg 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03173" y="1660499"/>
            <a:ext cx="143129" cy="143217"/>
          </a:xfrm>
          <a:prstGeom prst="rect">
            <a:avLst/>
          </a:prstGeom>
        </p:spPr>
      </p:pic>
      <p:sp>
        <p:nvSpPr>
          <p:cNvPr id="24" name="bg object 24"/>
          <p:cNvSpPr/>
          <p:nvPr/>
        </p:nvSpPr>
        <p:spPr>
          <a:xfrm>
            <a:off x="13582524" y="1562493"/>
            <a:ext cx="819150" cy="819150"/>
          </a:xfrm>
          <a:custGeom>
            <a:avLst/>
            <a:gdLst/>
            <a:ahLst/>
            <a:cxnLst/>
            <a:rect l="l" t="t" r="r" b="b"/>
            <a:pathLst>
              <a:path w="819150" h="819150">
                <a:moveTo>
                  <a:pt x="695960" y="439737"/>
                </a:moveTo>
                <a:lnTo>
                  <a:pt x="690118" y="397548"/>
                </a:lnTo>
                <a:lnTo>
                  <a:pt x="673303" y="359702"/>
                </a:lnTo>
                <a:lnTo>
                  <a:pt x="653884" y="336715"/>
                </a:lnTo>
                <a:lnTo>
                  <a:pt x="648208" y="330009"/>
                </a:lnTo>
                <a:lnTo>
                  <a:pt x="648208" y="439737"/>
                </a:lnTo>
                <a:lnTo>
                  <a:pt x="648208" y="673417"/>
                </a:lnTo>
                <a:lnTo>
                  <a:pt x="600456" y="673417"/>
                </a:lnTo>
                <a:lnTo>
                  <a:pt x="600456" y="482447"/>
                </a:lnTo>
                <a:lnTo>
                  <a:pt x="592963" y="445274"/>
                </a:lnTo>
                <a:lnTo>
                  <a:pt x="585851" y="434708"/>
                </a:lnTo>
                <a:lnTo>
                  <a:pt x="572528" y="414921"/>
                </a:lnTo>
                <a:lnTo>
                  <a:pt x="542213" y="394474"/>
                </a:lnTo>
                <a:lnTo>
                  <a:pt x="505079" y="386969"/>
                </a:lnTo>
                <a:lnTo>
                  <a:pt x="467868" y="394474"/>
                </a:lnTo>
                <a:lnTo>
                  <a:pt x="437515" y="414921"/>
                </a:lnTo>
                <a:lnTo>
                  <a:pt x="417068" y="445274"/>
                </a:lnTo>
                <a:lnTo>
                  <a:pt x="409575" y="482447"/>
                </a:lnTo>
                <a:lnTo>
                  <a:pt x="409575" y="673417"/>
                </a:lnTo>
                <a:lnTo>
                  <a:pt x="359283" y="673417"/>
                </a:lnTo>
                <a:lnTo>
                  <a:pt x="359283" y="339229"/>
                </a:lnTo>
                <a:lnTo>
                  <a:pt x="409575" y="339229"/>
                </a:lnTo>
                <a:lnTo>
                  <a:pt x="409575" y="361835"/>
                </a:lnTo>
                <a:lnTo>
                  <a:pt x="410502" y="368909"/>
                </a:lnTo>
                <a:lnTo>
                  <a:pt x="413321" y="375031"/>
                </a:lnTo>
                <a:lnTo>
                  <a:pt x="418033" y="380225"/>
                </a:lnTo>
                <a:lnTo>
                  <a:pt x="424688" y="384454"/>
                </a:lnTo>
                <a:lnTo>
                  <a:pt x="427101" y="384454"/>
                </a:lnTo>
                <a:lnTo>
                  <a:pt x="429641" y="386969"/>
                </a:lnTo>
                <a:lnTo>
                  <a:pt x="437134" y="386969"/>
                </a:lnTo>
                <a:lnTo>
                  <a:pt x="444754" y="384454"/>
                </a:lnTo>
                <a:lnTo>
                  <a:pt x="449707" y="379425"/>
                </a:lnTo>
                <a:lnTo>
                  <a:pt x="459740" y="366864"/>
                </a:lnTo>
                <a:lnTo>
                  <a:pt x="476580" y="353682"/>
                </a:lnTo>
                <a:lnTo>
                  <a:pt x="496227" y="344258"/>
                </a:lnTo>
                <a:lnTo>
                  <a:pt x="515353" y="339229"/>
                </a:lnTo>
                <a:lnTo>
                  <a:pt x="517753" y="338607"/>
                </a:lnTo>
                <a:lnTo>
                  <a:pt x="540258" y="336715"/>
                </a:lnTo>
                <a:lnTo>
                  <a:pt x="552831" y="336715"/>
                </a:lnTo>
                <a:lnTo>
                  <a:pt x="597357" y="352818"/>
                </a:lnTo>
                <a:lnTo>
                  <a:pt x="642239" y="406361"/>
                </a:lnTo>
                <a:lnTo>
                  <a:pt x="648208" y="439737"/>
                </a:lnTo>
                <a:lnTo>
                  <a:pt x="648208" y="330009"/>
                </a:lnTo>
                <a:lnTo>
                  <a:pt x="611085" y="304736"/>
                </a:lnTo>
                <a:lnTo>
                  <a:pt x="567817" y="291477"/>
                </a:lnTo>
                <a:lnTo>
                  <a:pt x="540258" y="288975"/>
                </a:lnTo>
                <a:lnTo>
                  <a:pt x="517715" y="290398"/>
                </a:lnTo>
                <a:lnTo>
                  <a:pt x="495935" y="294627"/>
                </a:lnTo>
                <a:lnTo>
                  <a:pt x="475564" y="301701"/>
                </a:lnTo>
                <a:lnTo>
                  <a:pt x="457327" y="311581"/>
                </a:lnTo>
                <a:lnTo>
                  <a:pt x="454088" y="303149"/>
                </a:lnTo>
                <a:lnTo>
                  <a:pt x="448513" y="296824"/>
                </a:lnTo>
                <a:lnTo>
                  <a:pt x="441045" y="292862"/>
                </a:lnTo>
                <a:lnTo>
                  <a:pt x="432181" y="291477"/>
                </a:lnTo>
                <a:lnTo>
                  <a:pt x="336677" y="291477"/>
                </a:lnTo>
                <a:lnTo>
                  <a:pt x="327431" y="293255"/>
                </a:lnTo>
                <a:lnTo>
                  <a:pt x="319379" y="298081"/>
                </a:lnTo>
                <a:lnTo>
                  <a:pt x="313690" y="305269"/>
                </a:lnTo>
                <a:lnTo>
                  <a:pt x="311531" y="314096"/>
                </a:lnTo>
                <a:lnTo>
                  <a:pt x="311531" y="698550"/>
                </a:lnTo>
                <a:lnTo>
                  <a:pt x="313334" y="707745"/>
                </a:lnTo>
                <a:lnTo>
                  <a:pt x="318427" y="715518"/>
                </a:lnTo>
                <a:lnTo>
                  <a:pt x="326364" y="720458"/>
                </a:lnTo>
                <a:lnTo>
                  <a:pt x="336677" y="721156"/>
                </a:lnTo>
                <a:lnTo>
                  <a:pt x="432181" y="721156"/>
                </a:lnTo>
                <a:lnTo>
                  <a:pt x="441413" y="719391"/>
                </a:lnTo>
                <a:lnTo>
                  <a:pt x="449465" y="714565"/>
                </a:lnTo>
                <a:lnTo>
                  <a:pt x="455155" y="707390"/>
                </a:lnTo>
                <a:lnTo>
                  <a:pt x="457327" y="698550"/>
                </a:lnTo>
                <a:lnTo>
                  <a:pt x="457327" y="673417"/>
                </a:lnTo>
                <a:lnTo>
                  <a:pt x="457327" y="482447"/>
                </a:lnTo>
                <a:lnTo>
                  <a:pt x="461251" y="463334"/>
                </a:lnTo>
                <a:lnTo>
                  <a:pt x="471766" y="448221"/>
                </a:lnTo>
                <a:lnTo>
                  <a:pt x="487006" y="438289"/>
                </a:lnTo>
                <a:lnTo>
                  <a:pt x="505079" y="434708"/>
                </a:lnTo>
                <a:lnTo>
                  <a:pt x="524154" y="438645"/>
                </a:lnTo>
                <a:lnTo>
                  <a:pt x="539280" y="449160"/>
                </a:lnTo>
                <a:lnTo>
                  <a:pt x="549236" y="464400"/>
                </a:lnTo>
                <a:lnTo>
                  <a:pt x="552831" y="482447"/>
                </a:lnTo>
                <a:lnTo>
                  <a:pt x="552831" y="698550"/>
                </a:lnTo>
                <a:lnTo>
                  <a:pt x="554583" y="707745"/>
                </a:lnTo>
                <a:lnTo>
                  <a:pt x="559409" y="715518"/>
                </a:lnTo>
                <a:lnTo>
                  <a:pt x="566597" y="720458"/>
                </a:lnTo>
                <a:lnTo>
                  <a:pt x="575437" y="721156"/>
                </a:lnTo>
                <a:lnTo>
                  <a:pt x="673354" y="721156"/>
                </a:lnTo>
                <a:lnTo>
                  <a:pt x="682536" y="719391"/>
                </a:lnTo>
                <a:lnTo>
                  <a:pt x="690321" y="714565"/>
                </a:lnTo>
                <a:lnTo>
                  <a:pt x="695261" y="707390"/>
                </a:lnTo>
                <a:lnTo>
                  <a:pt x="695960" y="698550"/>
                </a:lnTo>
                <a:lnTo>
                  <a:pt x="695960" y="673417"/>
                </a:lnTo>
                <a:lnTo>
                  <a:pt x="695960" y="439737"/>
                </a:lnTo>
                <a:close/>
              </a:path>
              <a:path w="819150" h="819150">
                <a:moveTo>
                  <a:pt x="819150" y="123126"/>
                </a:moveTo>
                <a:lnTo>
                  <a:pt x="809447" y="76695"/>
                </a:lnTo>
                <a:lnTo>
                  <a:pt x="789686" y="47752"/>
                </a:lnTo>
                <a:lnTo>
                  <a:pt x="783031" y="38023"/>
                </a:lnTo>
                <a:lnTo>
                  <a:pt x="768858" y="28295"/>
                </a:lnTo>
                <a:lnTo>
                  <a:pt x="768858" y="123126"/>
                </a:lnTo>
                <a:lnTo>
                  <a:pt x="768858" y="698550"/>
                </a:lnTo>
                <a:lnTo>
                  <a:pt x="763117" y="726897"/>
                </a:lnTo>
                <a:lnTo>
                  <a:pt x="747496" y="750062"/>
                </a:lnTo>
                <a:lnTo>
                  <a:pt x="724331" y="765683"/>
                </a:lnTo>
                <a:lnTo>
                  <a:pt x="695960" y="771410"/>
                </a:lnTo>
                <a:lnTo>
                  <a:pt x="120650" y="771410"/>
                </a:lnTo>
                <a:lnTo>
                  <a:pt x="92265" y="765683"/>
                </a:lnTo>
                <a:lnTo>
                  <a:pt x="69100" y="750062"/>
                </a:lnTo>
                <a:lnTo>
                  <a:pt x="53479" y="726897"/>
                </a:lnTo>
                <a:lnTo>
                  <a:pt x="47752" y="698550"/>
                </a:lnTo>
                <a:lnTo>
                  <a:pt x="47752" y="123126"/>
                </a:lnTo>
                <a:lnTo>
                  <a:pt x="53479" y="94754"/>
                </a:lnTo>
                <a:lnTo>
                  <a:pt x="69100" y="71310"/>
                </a:lnTo>
                <a:lnTo>
                  <a:pt x="92265" y="54940"/>
                </a:lnTo>
                <a:lnTo>
                  <a:pt x="120650" y="47752"/>
                </a:lnTo>
                <a:lnTo>
                  <a:pt x="695960" y="47752"/>
                </a:lnTo>
                <a:lnTo>
                  <a:pt x="724331" y="53530"/>
                </a:lnTo>
                <a:lnTo>
                  <a:pt x="747496" y="69430"/>
                </a:lnTo>
                <a:lnTo>
                  <a:pt x="763117" y="93332"/>
                </a:lnTo>
                <a:lnTo>
                  <a:pt x="768858" y="123126"/>
                </a:lnTo>
                <a:lnTo>
                  <a:pt x="768858" y="28295"/>
                </a:lnTo>
                <a:lnTo>
                  <a:pt x="743864" y="11125"/>
                </a:lnTo>
                <a:lnTo>
                  <a:pt x="695960" y="0"/>
                </a:lnTo>
                <a:lnTo>
                  <a:pt x="120650" y="0"/>
                </a:lnTo>
                <a:lnTo>
                  <a:pt x="74193" y="9702"/>
                </a:lnTo>
                <a:lnTo>
                  <a:pt x="35788" y="36131"/>
                </a:lnTo>
                <a:lnTo>
                  <a:pt x="9652" y="75272"/>
                </a:lnTo>
                <a:lnTo>
                  <a:pt x="0" y="123126"/>
                </a:lnTo>
                <a:lnTo>
                  <a:pt x="0" y="698550"/>
                </a:lnTo>
                <a:lnTo>
                  <a:pt x="9652" y="744956"/>
                </a:lnTo>
                <a:lnTo>
                  <a:pt x="35788" y="783348"/>
                </a:lnTo>
                <a:lnTo>
                  <a:pt x="74193" y="809498"/>
                </a:lnTo>
                <a:lnTo>
                  <a:pt x="120650" y="819150"/>
                </a:lnTo>
                <a:lnTo>
                  <a:pt x="695960" y="819150"/>
                </a:lnTo>
                <a:lnTo>
                  <a:pt x="742442" y="809498"/>
                </a:lnTo>
                <a:lnTo>
                  <a:pt x="781126" y="783348"/>
                </a:lnTo>
                <a:lnTo>
                  <a:pt x="789482" y="771410"/>
                </a:lnTo>
                <a:lnTo>
                  <a:pt x="808024" y="744956"/>
                </a:lnTo>
                <a:lnTo>
                  <a:pt x="819150" y="698550"/>
                </a:lnTo>
                <a:lnTo>
                  <a:pt x="819150" y="1231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11124997" y="1084999"/>
            <a:ext cx="1771650" cy="1771650"/>
          </a:xfrm>
          <a:custGeom>
            <a:avLst/>
            <a:gdLst/>
            <a:ahLst/>
            <a:cxnLst/>
            <a:rect l="l" t="t" r="r" b="b"/>
            <a:pathLst>
              <a:path w="1771650" h="1771650">
                <a:moveTo>
                  <a:pt x="887082" y="0"/>
                </a:moveTo>
                <a:lnTo>
                  <a:pt x="0" y="884580"/>
                </a:lnTo>
                <a:lnTo>
                  <a:pt x="887082" y="1771650"/>
                </a:lnTo>
                <a:lnTo>
                  <a:pt x="1771599" y="884580"/>
                </a:lnTo>
                <a:lnTo>
                  <a:pt x="887082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11605006" y="1562493"/>
            <a:ext cx="819150" cy="819150"/>
          </a:xfrm>
          <a:custGeom>
            <a:avLst/>
            <a:gdLst/>
            <a:ahLst/>
            <a:cxnLst/>
            <a:rect l="l" t="t" r="r" b="b"/>
            <a:pathLst>
              <a:path w="819150" h="819150">
                <a:moveTo>
                  <a:pt x="577926" y="409536"/>
                </a:moveTo>
                <a:lnTo>
                  <a:pt x="571906" y="364794"/>
                </a:lnTo>
                <a:lnTo>
                  <a:pt x="554926" y="324586"/>
                </a:lnTo>
                <a:lnTo>
                  <a:pt x="530186" y="292557"/>
                </a:lnTo>
                <a:lnTo>
                  <a:pt x="530186" y="409536"/>
                </a:lnTo>
                <a:lnTo>
                  <a:pt x="520877" y="455942"/>
                </a:lnTo>
                <a:lnTo>
                  <a:pt x="495312" y="494334"/>
                </a:lnTo>
                <a:lnTo>
                  <a:pt x="457034" y="520484"/>
                </a:lnTo>
                <a:lnTo>
                  <a:pt x="409575" y="530136"/>
                </a:lnTo>
                <a:lnTo>
                  <a:pt x="363156" y="520839"/>
                </a:lnTo>
                <a:lnTo>
                  <a:pt x="324764" y="495287"/>
                </a:lnTo>
                <a:lnTo>
                  <a:pt x="298615" y="457009"/>
                </a:lnTo>
                <a:lnTo>
                  <a:pt x="288963" y="409536"/>
                </a:lnTo>
                <a:lnTo>
                  <a:pt x="298259" y="363181"/>
                </a:lnTo>
                <a:lnTo>
                  <a:pt x="323824" y="325069"/>
                </a:lnTo>
                <a:lnTo>
                  <a:pt x="362102" y="299669"/>
                </a:lnTo>
                <a:lnTo>
                  <a:pt x="409575" y="291452"/>
                </a:lnTo>
                <a:lnTo>
                  <a:pt x="455980" y="300723"/>
                </a:lnTo>
                <a:lnTo>
                  <a:pt x="494372" y="326009"/>
                </a:lnTo>
                <a:lnTo>
                  <a:pt x="520522" y="363537"/>
                </a:lnTo>
                <a:lnTo>
                  <a:pt x="530186" y="409536"/>
                </a:lnTo>
                <a:lnTo>
                  <a:pt x="530186" y="292557"/>
                </a:lnTo>
                <a:lnTo>
                  <a:pt x="494538" y="264185"/>
                </a:lnTo>
                <a:lnTo>
                  <a:pt x="454317" y="247218"/>
                </a:lnTo>
                <a:lnTo>
                  <a:pt x="409575" y="241198"/>
                </a:lnTo>
                <a:lnTo>
                  <a:pt x="364820" y="247218"/>
                </a:lnTo>
                <a:lnTo>
                  <a:pt x="324599" y="264185"/>
                </a:lnTo>
                <a:lnTo>
                  <a:pt x="290525" y="290512"/>
                </a:lnTo>
                <a:lnTo>
                  <a:pt x="264198" y="324586"/>
                </a:lnTo>
                <a:lnTo>
                  <a:pt x="247218" y="364794"/>
                </a:lnTo>
                <a:lnTo>
                  <a:pt x="241211" y="409536"/>
                </a:lnTo>
                <a:lnTo>
                  <a:pt x="247218" y="454291"/>
                </a:lnTo>
                <a:lnTo>
                  <a:pt x="264198" y="494499"/>
                </a:lnTo>
                <a:lnTo>
                  <a:pt x="290525" y="528574"/>
                </a:lnTo>
                <a:lnTo>
                  <a:pt x="324599" y="554901"/>
                </a:lnTo>
                <a:lnTo>
                  <a:pt x="364820" y="571868"/>
                </a:lnTo>
                <a:lnTo>
                  <a:pt x="409575" y="577875"/>
                </a:lnTo>
                <a:lnTo>
                  <a:pt x="454317" y="571868"/>
                </a:lnTo>
                <a:lnTo>
                  <a:pt x="494538" y="554901"/>
                </a:lnTo>
                <a:lnTo>
                  <a:pt x="526580" y="530136"/>
                </a:lnTo>
                <a:lnTo>
                  <a:pt x="528612" y="528574"/>
                </a:lnTo>
                <a:lnTo>
                  <a:pt x="554926" y="494499"/>
                </a:lnTo>
                <a:lnTo>
                  <a:pt x="571906" y="454291"/>
                </a:lnTo>
                <a:lnTo>
                  <a:pt x="577926" y="409536"/>
                </a:lnTo>
                <a:close/>
              </a:path>
              <a:path w="819150" h="819150">
                <a:moveTo>
                  <a:pt x="723658" y="218592"/>
                </a:moveTo>
                <a:lnTo>
                  <a:pt x="713955" y="172199"/>
                </a:lnTo>
                <a:lnTo>
                  <a:pt x="695756" y="145732"/>
                </a:lnTo>
                <a:lnTo>
                  <a:pt x="687539" y="133794"/>
                </a:lnTo>
                <a:lnTo>
                  <a:pt x="673404" y="124371"/>
                </a:lnTo>
                <a:lnTo>
                  <a:pt x="673404" y="218592"/>
                </a:lnTo>
                <a:lnTo>
                  <a:pt x="673404" y="602996"/>
                </a:lnTo>
                <a:lnTo>
                  <a:pt x="667664" y="631355"/>
                </a:lnTo>
                <a:lnTo>
                  <a:pt x="652043" y="654519"/>
                </a:lnTo>
                <a:lnTo>
                  <a:pt x="628878" y="670140"/>
                </a:lnTo>
                <a:lnTo>
                  <a:pt x="600532" y="675868"/>
                </a:lnTo>
                <a:lnTo>
                  <a:pt x="216090" y="675868"/>
                </a:lnTo>
                <a:lnTo>
                  <a:pt x="187731" y="670140"/>
                </a:lnTo>
                <a:lnTo>
                  <a:pt x="164566" y="654519"/>
                </a:lnTo>
                <a:lnTo>
                  <a:pt x="148945" y="631355"/>
                </a:lnTo>
                <a:lnTo>
                  <a:pt x="143217" y="602996"/>
                </a:lnTo>
                <a:lnTo>
                  <a:pt x="143217" y="218592"/>
                </a:lnTo>
                <a:lnTo>
                  <a:pt x="148945" y="190258"/>
                </a:lnTo>
                <a:lnTo>
                  <a:pt x="164566" y="167093"/>
                </a:lnTo>
                <a:lnTo>
                  <a:pt x="187731" y="151472"/>
                </a:lnTo>
                <a:lnTo>
                  <a:pt x="216090" y="145732"/>
                </a:lnTo>
                <a:lnTo>
                  <a:pt x="600532" y="145732"/>
                </a:lnTo>
                <a:lnTo>
                  <a:pt x="628878" y="151472"/>
                </a:lnTo>
                <a:lnTo>
                  <a:pt x="652043" y="167093"/>
                </a:lnTo>
                <a:lnTo>
                  <a:pt x="667664" y="190258"/>
                </a:lnTo>
                <a:lnTo>
                  <a:pt x="673404" y="218592"/>
                </a:lnTo>
                <a:lnTo>
                  <a:pt x="673404" y="124371"/>
                </a:lnTo>
                <a:lnTo>
                  <a:pt x="648385" y="107657"/>
                </a:lnTo>
                <a:lnTo>
                  <a:pt x="600532" y="97993"/>
                </a:lnTo>
                <a:lnTo>
                  <a:pt x="216090" y="97993"/>
                </a:lnTo>
                <a:lnTo>
                  <a:pt x="169672" y="107657"/>
                </a:lnTo>
                <a:lnTo>
                  <a:pt x="131279" y="133794"/>
                </a:lnTo>
                <a:lnTo>
                  <a:pt x="105130" y="172199"/>
                </a:lnTo>
                <a:lnTo>
                  <a:pt x="95478" y="218592"/>
                </a:lnTo>
                <a:lnTo>
                  <a:pt x="95478" y="602996"/>
                </a:lnTo>
                <a:lnTo>
                  <a:pt x="105130" y="649401"/>
                </a:lnTo>
                <a:lnTo>
                  <a:pt x="131279" y="687793"/>
                </a:lnTo>
                <a:lnTo>
                  <a:pt x="169672" y="713943"/>
                </a:lnTo>
                <a:lnTo>
                  <a:pt x="216090" y="723595"/>
                </a:lnTo>
                <a:lnTo>
                  <a:pt x="600532" y="723595"/>
                </a:lnTo>
                <a:lnTo>
                  <a:pt x="646976" y="713943"/>
                </a:lnTo>
                <a:lnTo>
                  <a:pt x="685647" y="687793"/>
                </a:lnTo>
                <a:lnTo>
                  <a:pt x="712546" y="649401"/>
                </a:lnTo>
                <a:lnTo>
                  <a:pt x="723658" y="602996"/>
                </a:lnTo>
                <a:lnTo>
                  <a:pt x="723658" y="218592"/>
                </a:lnTo>
                <a:close/>
              </a:path>
              <a:path w="819150" h="819150">
                <a:moveTo>
                  <a:pt x="819150" y="120611"/>
                </a:moveTo>
                <a:lnTo>
                  <a:pt x="809840" y="74206"/>
                </a:lnTo>
                <a:lnTo>
                  <a:pt x="792226" y="47739"/>
                </a:lnTo>
                <a:lnTo>
                  <a:pt x="784275" y="35814"/>
                </a:lnTo>
                <a:lnTo>
                  <a:pt x="771398" y="27025"/>
                </a:lnTo>
                <a:lnTo>
                  <a:pt x="771398" y="120611"/>
                </a:lnTo>
                <a:lnTo>
                  <a:pt x="771398" y="700989"/>
                </a:lnTo>
                <a:lnTo>
                  <a:pt x="765657" y="729297"/>
                </a:lnTo>
                <a:lnTo>
                  <a:pt x="750036" y="752182"/>
                </a:lnTo>
                <a:lnTo>
                  <a:pt x="726871" y="767067"/>
                </a:lnTo>
                <a:lnTo>
                  <a:pt x="698538" y="771334"/>
                </a:lnTo>
                <a:lnTo>
                  <a:pt x="120611" y="771334"/>
                </a:lnTo>
                <a:lnTo>
                  <a:pt x="92252" y="765644"/>
                </a:lnTo>
                <a:lnTo>
                  <a:pt x="69088" y="750303"/>
                </a:lnTo>
                <a:lnTo>
                  <a:pt x="53467" y="727887"/>
                </a:lnTo>
                <a:lnTo>
                  <a:pt x="47739" y="700989"/>
                </a:lnTo>
                <a:lnTo>
                  <a:pt x="47739" y="120611"/>
                </a:lnTo>
                <a:lnTo>
                  <a:pt x="53467" y="92265"/>
                </a:lnTo>
                <a:lnTo>
                  <a:pt x="69088" y="69100"/>
                </a:lnTo>
                <a:lnTo>
                  <a:pt x="92252" y="53479"/>
                </a:lnTo>
                <a:lnTo>
                  <a:pt x="120611" y="47739"/>
                </a:lnTo>
                <a:lnTo>
                  <a:pt x="698538" y="47739"/>
                </a:lnTo>
                <a:lnTo>
                  <a:pt x="726871" y="53479"/>
                </a:lnTo>
                <a:lnTo>
                  <a:pt x="750036" y="69100"/>
                </a:lnTo>
                <a:lnTo>
                  <a:pt x="765657" y="92265"/>
                </a:lnTo>
                <a:lnTo>
                  <a:pt x="771398" y="120611"/>
                </a:lnTo>
                <a:lnTo>
                  <a:pt x="771398" y="27025"/>
                </a:lnTo>
                <a:lnTo>
                  <a:pt x="745998" y="9664"/>
                </a:lnTo>
                <a:lnTo>
                  <a:pt x="698538" y="0"/>
                </a:lnTo>
                <a:lnTo>
                  <a:pt x="120611" y="0"/>
                </a:lnTo>
                <a:lnTo>
                  <a:pt x="74193" y="9309"/>
                </a:lnTo>
                <a:lnTo>
                  <a:pt x="35801" y="34874"/>
                </a:lnTo>
                <a:lnTo>
                  <a:pt x="9652" y="73152"/>
                </a:lnTo>
                <a:lnTo>
                  <a:pt x="0" y="120611"/>
                </a:lnTo>
                <a:lnTo>
                  <a:pt x="0" y="700989"/>
                </a:lnTo>
                <a:lnTo>
                  <a:pt x="9296" y="747356"/>
                </a:lnTo>
                <a:lnTo>
                  <a:pt x="34848" y="785482"/>
                </a:lnTo>
                <a:lnTo>
                  <a:pt x="73139" y="810882"/>
                </a:lnTo>
                <a:lnTo>
                  <a:pt x="120611" y="819073"/>
                </a:lnTo>
                <a:lnTo>
                  <a:pt x="698538" y="819073"/>
                </a:lnTo>
                <a:lnTo>
                  <a:pt x="744943" y="809815"/>
                </a:lnTo>
                <a:lnTo>
                  <a:pt x="783336" y="784529"/>
                </a:lnTo>
                <a:lnTo>
                  <a:pt x="809485" y="747001"/>
                </a:lnTo>
                <a:lnTo>
                  <a:pt x="819150" y="700989"/>
                </a:lnTo>
                <a:lnTo>
                  <a:pt x="819150" y="1206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" name="bg 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35193" y="1755965"/>
            <a:ext cx="95478" cy="97980"/>
          </a:xfrm>
          <a:prstGeom prst="rect">
            <a:avLst/>
          </a:prstGeom>
        </p:spPr>
      </p:pic>
      <p:sp>
        <p:nvSpPr>
          <p:cNvPr id="28" name="bg object 28"/>
          <p:cNvSpPr/>
          <p:nvPr/>
        </p:nvSpPr>
        <p:spPr>
          <a:xfrm>
            <a:off x="15647162" y="1635023"/>
            <a:ext cx="657225" cy="671830"/>
          </a:xfrm>
          <a:custGeom>
            <a:avLst/>
            <a:gdLst/>
            <a:ahLst/>
            <a:cxnLst/>
            <a:rect l="l" t="t" r="r" b="b"/>
            <a:pathLst>
              <a:path w="657225" h="671830">
                <a:moveTo>
                  <a:pt x="195707" y="0"/>
                </a:moveTo>
                <a:lnTo>
                  <a:pt x="0" y="0"/>
                </a:lnTo>
                <a:lnTo>
                  <a:pt x="256667" y="373341"/>
                </a:lnTo>
                <a:lnTo>
                  <a:pt x="0" y="671512"/>
                </a:lnTo>
                <a:lnTo>
                  <a:pt x="58039" y="671512"/>
                </a:lnTo>
                <a:lnTo>
                  <a:pt x="282321" y="410794"/>
                </a:lnTo>
                <a:lnTo>
                  <a:pt x="335661" y="410794"/>
                </a:lnTo>
                <a:lnTo>
                  <a:pt x="78867" y="43637"/>
                </a:lnTo>
                <a:lnTo>
                  <a:pt x="225696" y="43637"/>
                </a:lnTo>
                <a:lnTo>
                  <a:pt x="195707" y="0"/>
                </a:lnTo>
                <a:close/>
              </a:path>
              <a:path w="657225" h="671830">
                <a:moveTo>
                  <a:pt x="335661" y="410794"/>
                </a:moveTo>
                <a:lnTo>
                  <a:pt x="282321" y="410794"/>
                </a:lnTo>
                <a:lnTo>
                  <a:pt x="461518" y="671512"/>
                </a:lnTo>
                <a:lnTo>
                  <a:pt x="657225" y="671512"/>
                </a:lnTo>
                <a:lnTo>
                  <a:pt x="628598" y="629856"/>
                </a:lnTo>
                <a:lnTo>
                  <a:pt x="488823" y="629856"/>
                </a:lnTo>
                <a:lnTo>
                  <a:pt x="335661" y="410794"/>
                </a:lnTo>
                <a:close/>
              </a:path>
              <a:path w="657225" h="671830">
                <a:moveTo>
                  <a:pt x="225696" y="43637"/>
                </a:moveTo>
                <a:lnTo>
                  <a:pt x="168021" y="43637"/>
                </a:lnTo>
                <a:lnTo>
                  <a:pt x="400847" y="376643"/>
                </a:lnTo>
                <a:lnTo>
                  <a:pt x="577850" y="629856"/>
                </a:lnTo>
                <a:lnTo>
                  <a:pt x="628598" y="629856"/>
                </a:lnTo>
                <a:lnTo>
                  <a:pt x="391160" y="284340"/>
                </a:lnTo>
                <a:lnTo>
                  <a:pt x="423394" y="246888"/>
                </a:lnTo>
                <a:lnTo>
                  <a:pt x="365379" y="246888"/>
                </a:lnTo>
                <a:lnTo>
                  <a:pt x="225696" y="43637"/>
                </a:lnTo>
                <a:close/>
              </a:path>
              <a:path w="657225" h="671830">
                <a:moveTo>
                  <a:pt x="635889" y="0"/>
                </a:moveTo>
                <a:lnTo>
                  <a:pt x="577850" y="0"/>
                </a:lnTo>
                <a:lnTo>
                  <a:pt x="365379" y="246888"/>
                </a:lnTo>
                <a:lnTo>
                  <a:pt x="423394" y="246888"/>
                </a:lnTo>
                <a:lnTo>
                  <a:pt x="6358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855060" y="5907507"/>
            <a:ext cx="2433320" cy="3476625"/>
          </a:xfrm>
          <a:custGeom>
            <a:avLst/>
            <a:gdLst/>
            <a:ahLst/>
            <a:cxnLst/>
            <a:rect l="l" t="t" r="r" b="b"/>
            <a:pathLst>
              <a:path w="2433319" h="3476625">
                <a:moveTo>
                  <a:pt x="1738248" y="0"/>
                </a:moveTo>
                <a:lnTo>
                  <a:pt x="0" y="1738312"/>
                </a:lnTo>
                <a:lnTo>
                  <a:pt x="1738248" y="3476621"/>
                </a:lnTo>
                <a:lnTo>
                  <a:pt x="2433002" y="2781894"/>
                </a:lnTo>
                <a:lnTo>
                  <a:pt x="2433002" y="694728"/>
                </a:lnTo>
                <a:lnTo>
                  <a:pt x="1738248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8716814" y="8595246"/>
            <a:ext cx="2892425" cy="1692275"/>
          </a:xfrm>
          <a:custGeom>
            <a:avLst/>
            <a:gdLst/>
            <a:ahLst/>
            <a:cxnLst/>
            <a:rect l="l" t="t" r="r" b="b"/>
            <a:pathLst>
              <a:path w="2892425" h="1692275">
                <a:moveTo>
                  <a:pt x="1691749" y="0"/>
                </a:moveTo>
                <a:lnTo>
                  <a:pt x="0" y="1691752"/>
                </a:lnTo>
                <a:lnTo>
                  <a:pt x="2401118" y="1691752"/>
                </a:lnTo>
                <a:lnTo>
                  <a:pt x="2892305" y="1200565"/>
                </a:lnTo>
                <a:lnTo>
                  <a:pt x="1691749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8132495" y="8057502"/>
            <a:ext cx="2371725" cy="2230120"/>
          </a:xfrm>
          <a:custGeom>
            <a:avLst/>
            <a:gdLst/>
            <a:ahLst/>
            <a:cxnLst/>
            <a:rect l="l" t="t" r="r" b="b"/>
            <a:pathLst>
              <a:path w="2371725" h="2230120">
                <a:moveTo>
                  <a:pt x="1738312" y="0"/>
                </a:moveTo>
                <a:lnTo>
                  <a:pt x="0" y="1740807"/>
                </a:lnTo>
                <a:lnTo>
                  <a:pt x="490630" y="2229495"/>
                </a:lnTo>
                <a:lnTo>
                  <a:pt x="774412" y="2229495"/>
                </a:lnTo>
                <a:lnTo>
                  <a:pt x="2371115" y="632790"/>
                </a:lnTo>
                <a:lnTo>
                  <a:pt x="1738312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1900026" y="6899998"/>
            <a:ext cx="5772150" cy="3387090"/>
          </a:xfrm>
          <a:custGeom>
            <a:avLst/>
            <a:gdLst/>
            <a:ahLst/>
            <a:cxnLst/>
            <a:rect l="l" t="t" r="r" b="b"/>
            <a:pathLst>
              <a:path w="5772150" h="3387090">
                <a:moveTo>
                  <a:pt x="2887344" y="0"/>
                </a:moveTo>
                <a:lnTo>
                  <a:pt x="0" y="2886048"/>
                </a:lnTo>
                <a:lnTo>
                  <a:pt x="501124" y="3386998"/>
                </a:lnTo>
                <a:lnTo>
                  <a:pt x="5271444" y="3386998"/>
                </a:lnTo>
                <a:lnTo>
                  <a:pt x="5772124" y="2886098"/>
                </a:lnTo>
                <a:lnTo>
                  <a:pt x="2887344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0" y="0"/>
            <a:ext cx="2344420" cy="2506345"/>
          </a:xfrm>
          <a:custGeom>
            <a:avLst/>
            <a:gdLst/>
            <a:ahLst/>
            <a:cxnLst/>
            <a:rect l="l" t="t" r="r" b="b"/>
            <a:pathLst>
              <a:path w="2344420" h="2506345">
                <a:moveTo>
                  <a:pt x="1909360" y="0"/>
                </a:moveTo>
                <a:lnTo>
                  <a:pt x="0" y="0"/>
                </a:lnTo>
                <a:lnTo>
                  <a:pt x="0" y="2234839"/>
                </a:lnTo>
                <a:lnTo>
                  <a:pt x="271011" y="2506014"/>
                </a:lnTo>
                <a:lnTo>
                  <a:pt x="2343949" y="434327"/>
                </a:lnTo>
                <a:lnTo>
                  <a:pt x="1909360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333" y="1799120"/>
            <a:ext cx="10740906" cy="2014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290903" y="4398835"/>
            <a:ext cx="9688830" cy="3248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73551" y="2637002"/>
            <a:ext cx="8604250" cy="4086860"/>
          </a:xfrm>
          <a:prstGeom prst="rect">
            <a:avLst/>
          </a:prstGeom>
        </p:spPr>
        <p:txBody>
          <a:bodyPr wrap="square" lIns="0" tIns="168910" rIns="0" bIns="0" rtlCol="0" vert="horz">
            <a:spAutoFit/>
          </a:bodyPr>
          <a:lstStyle/>
          <a:p>
            <a:pPr marL="12700" marR="5080">
              <a:lnSpc>
                <a:spcPts val="6150"/>
              </a:lnSpc>
              <a:spcBef>
                <a:spcPts val="1330"/>
              </a:spcBef>
            </a:pPr>
            <a:r>
              <a:rPr dirty="0" sz="6150" spc="260">
                <a:solidFill>
                  <a:srgbClr val="FFFFFF"/>
                </a:solidFill>
                <a:latin typeface="Cambria"/>
                <a:cs typeface="Cambria"/>
              </a:rPr>
              <a:t>Efficient</a:t>
            </a:r>
            <a:r>
              <a:rPr dirty="0" sz="6150" spc="21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6150" spc="240">
                <a:solidFill>
                  <a:srgbClr val="FFFFFF"/>
                </a:solidFill>
                <a:latin typeface="Cambria"/>
                <a:cs typeface="Cambria"/>
              </a:rPr>
              <a:t>Exhaust</a:t>
            </a:r>
            <a:r>
              <a:rPr dirty="0" sz="6150" spc="21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6150" spc="170">
                <a:solidFill>
                  <a:srgbClr val="FFFFFF"/>
                </a:solidFill>
                <a:latin typeface="Cambria"/>
                <a:cs typeface="Cambria"/>
              </a:rPr>
              <a:t>Fan </a:t>
            </a:r>
            <a:r>
              <a:rPr dirty="0" sz="6150" spc="300">
                <a:solidFill>
                  <a:srgbClr val="FFFFFF"/>
                </a:solidFill>
                <a:latin typeface="Cambria"/>
                <a:cs typeface="Cambria"/>
              </a:rPr>
              <a:t>Control</a:t>
            </a:r>
            <a:r>
              <a:rPr dirty="0" sz="6150" spc="4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6150" spc="145">
                <a:solidFill>
                  <a:srgbClr val="FFFFFF"/>
                </a:solidFill>
                <a:latin typeface="Cambria"/>
                <a:cs typeface="Cambria"/>
              </a:rPr>
              <a:t>with</a:t>
            </a:r>
            <a:r>
              <a:rPr dirty="0" sz="6150" spc="22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6150" spc="55">
                <a:solidFill>
                  <a:srgbClr val="FFFFFF"/>
                </a:solidFill>
                <a:latin typeface="Cambria"/>
                <a:cs typeface="Cambria"/>
              </a:rPr>
              <a:t>ESP32 </a:t>
            </a:r>
            <a:r>
              <a:rPr dirty="0" sz="6150" spc="415">
                <a:solidFill>
                  <a:srgbClr val="FFFFFF"/>
                </a:solidFill>
                <a:latin typeface="Cambria"/>
                <a:cs typeface="Cambria"/>
              </a:rPr>
              <a:t>Chip</a:t>
            </a:r>
            <a:r>
              <a:rPr dirty="0" sz="6150" spc="21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6150" spc="295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dirty="0" sz="6150" spc="21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6150" spc="265">
                <a:solidFill>
                  <a:srgbClr val="FFFFFF"/>
                </a:solidFill>
                <a:latin typeface="Cambria"/>
                <a:cs typeface="Cambria"/>
              </a:rPr>
              <a:t>I2C</a:t>
            </a:r>
            <a:r>
              <a:rPr dirty="0" sz="6150" spc="21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6150" spc="595">
                <a:solidFill>
                  <a:srgbClr val="FFFFFF"/>
                </a:solidFill>
                <a:latin typeface="Cambria"/>
                <a:cs typeface="Cambria"/>
              </a:rPr>
              <a:t>LCD </a:t>
            </a:r>
            <a:r>
              <a:rPr dirty="0" sz="6150" spc="210">
                <a:solidFill>
                  <a:srgbClr val="FFFFFF"/>
                </a:solidFill>
                <a:latin typeface="Cambria"/>
                <a:cs typeface="Cambria"/>
              </a:rPr>
              <a:t>Meter</a:t>
            </a:r>
            <a:r>
              <a:rPr dirty="0" sz="6150" spc="7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6150" spc="229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dirty="0" sz="6150" spc="22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6150" spc="254">
                <a:solidFill>
                  <a:srgbClr val="FFFFFF"/>
                </a:solidFill>
                <a:latin typeface="Cambria"/>
                <a:cs typeface="Cambria"/>
              </a:rPr>
              <a:t>Manufacturing </a:t>
            </a:r>
            <a:r>
              <a:rPr dirty="0" sz="6150" spc="135">
                <a:solidFill>
                  <a:srgbClr val="FFFFFF"/>
                </a:solidFill>
                <a:latin typeface="Cambria"/>
                <a:cs typeface="Cambria"/>
              </a:rPr>
              <a:t>Facilities</a:t>
            </a:r>
            <a:endParaRPr sz="6150">
              <a:latin typeface="Cambria"/>
              <a:cs typeface="Cambri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9144508" y="0"/>
            <a:ext cx="9144000" cy="9381490"/>
            <a:chOff x="9144508" y="0"/>
            <a:chExt cx="9144000" cy="938149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508" y="4056557"/>
              <a:ext cx="5324348" cy="532439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717" y="0"/>
              <a:ext cx="6478282" cy="74074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75" y="0"/>
                </a:moveTo>
                <a:lnTo>
                  <a:pt x="19842" y="0"/>
                </a:lnTo>
                <a:lnTo>
                  <a:pt x="0" y="19842"/>
                </a:lnTo>
                <a:lnTo>
                  <a:pt x="0" y="1841647"/>
                </a:lnTo>
                <a:lnTo>
                  <a:pt x="827410" y="2669057"/>
                </a:lnTo>
                <a:lnTo>
                  <a:pt x="2565717" y="930744"/>
                </a:lnTo>
                <a:lnTo>
                  <a:pt x="1634975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 descr=""/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8" y="3922062"/>
                  </a:lnTo>
                  <a:lnTo>
                    <a:pt x="6448424" y="3224207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2994931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3" y="0"/>
                  </a:moveTo>
                  <a:lnTo>
                    <a:pt x="0" y="826135"/>
                  </a:lnTo>
                  <a:lnTo>
                    <a:pt x="0" y="5622928"/>
                  </a:lnTo>
                  <a:lnTo>
                    <a:pt x="825817" y="6448424"/>
                  </a:lnTo>
                  <a:lnTo>
                    <a:pt x="4050029" y="3225465"/>
                  </a:lnTo>
                  <a:lnTo>
                    <a:pt x="825813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6" y="0"/>
              <a:ext cx="6372131" cy="604946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615451" y="1086637"/>
            <a:ext cx="5111115" cy="10541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750" spc="260"/>
              <a:t>Introduction</a:t>
            </a:r>
            <a:endParaRPr sz="6750"/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66530" y="3650538"/>
            <a:ext cx="938961" cy="265887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8620290" y="3147898"/>
            <a:ext cx="6889115" cy="2903855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078865" marR="433705" indent="-1066800">
              <a:lnSpc>
                <a:spcPts val="3229"/>
              </a:lnSpc>
              <a:spcBef>
                <a:spcPts val="215"/>
              </a:spcBef>
            </a:pPr>
            <a:r>
              <a:rPr dirty="0" sz="2700" spc="8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27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presentation,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5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65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50">
                <a:solidFill>
                  <a:srgbClr val="FFFFFF"/>
                </a:solidFill>
                <a:latin typeface="Trebuchet MS"/>
                <a:cs typeface="Trebuchet MS"/>
              </a:rPr>
              <a:t>explore</a:t>
            </a:r>
            <a:r>
              <a:rPr dirty="0" sz="27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05">
                <a:solidFill>
                  <a:srgbClr val="FFFFFF"/>
                </a:solidFill>
                <a:latin typeface="Trebuchet MS"/>
                <a:cs typeface="Trebuchet MS"/>
              </a:rPr>
              <a:t>how </a:t>
            </a:r>
            <a:r>
              <a:rPr dirty="0" sz="2700" spc="-75">
                <a:solidFill>
                  <a:srgbClr val="FFFFFF"/>
                </a:solidFill>
                <a:latin typeface="Lucida Sans Unicode"/>
                <a:cs typeface="Lucida Sans Unicode"/>
              </a:rPr>
              <a:t>chip</a:t>
            </a:r>
            <a:r>
              <a:rPr dirty="0" sz="2700" spc="-1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3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7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50" i="1">
                <a:solidFill>
                  <a:srgbClr val="FFFFFF"/>
                </a:solidFill>
                <a:latin typeface="Trebuchet MS"/>
                <a:cs typeface="Trebuchet MS"/>
              </a:rPr>
              <a:t>I2C</a:t>
            </a:r>
            <a:r>
              <a:rPr dirty="0" sz="2750" spc="-7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50" spc="110" i="1">
                <a:solidFill>
                  <a:srgbClr val="FFFFFF"/>
                </a:solidFill>
                <a:latin typeface="Trebuchet MS"/>
                <a:cs typeface="Trebuchet MS"/>
              </a:rPr>
              <a:t>LCD</a:t>
            </a:r>
            <a:r>
              <a:rPr dirty="0" sz="2750" spc="-7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50" i="1">
                <a:solidFill>
                  <a:srgbClr val="FFFFFF"/>
                </a:solidFill>
                <a:latin typeface="Trebuchet MS"/>
                <a:cs typeface="Trebuchet MS"/>
              </a:rPr>
              <a:t>Meter</a:t>
            </a:r>
            <a:r>
              <a:rPr dirty="0" sz="2750" spc="-8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Lucida Sans Unicode"/>
                <a:cs typeface="Lucida Sans Unicode"/>
              </a:rPr>
              <a:t>can</a:t>
            </a:r>
            <a:endParaRPr sz="2700">
              <a:latin typeface="Lucida Sans Unicode"/>
              <a:cs typeface="Lucida Sans Unicode"/>
            </a:endParaRPr>
          </a:p>
          <a:p>
            <a:pPr marL="12700">
              <a:lnSpc>
                <a:spcPts val="3105"/>
              </a:lnSpc>
            </a:pPr>
            <a:r>
              <a:rPr dirty="0" sz="2700" spc="-60">
                <a:solidFill>
                  <a:srgbClr val="FFFFFF"/>
                </a:solidFill>
                <a:latin typeface="Lucida Sans Unicode"/>
                <a:cs typeface="Lucida Sans Unicode"/>
              </a:rPr>
              <a:t>efficiently</a:t>
            </a:r>
            <a:r>
              <a:rPr dirty="0" sz="27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65">
                <a:solidFill>
                  <a:srgbClr val="FFFFFF"/>
                </a:solidFill>
                <a:latin typeface="Lucida Sans Unicode"/>
                <a:cs typeface="Lucida Sans Unicode"/>
              </a:rPr>
              <a:t>control</a:t>
            </a:r>
            <a:r>
              <a:rPr dirty="0" sz="27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65">
                <a:solidFill>
                  <a:srgbClr val="FFFFFF"/>
                </a:solidFill>
                <a:latin typeface="Lucida Sans Unicode"/>
                <a:cs typeface="Lucida Sans Unicode"/>
              </a:rPr>
              <a:t>exhaust</a:t>
            </a:r>
            <a:r>
              <a:rPr dirty="0" sz="27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60">
                <a:solidFill>
                  <a:srgbClr val="FFFFFF"/>
                </a:solidFill>
                <a:latin typeface="Lucida Sans Unicode"/>
                <a:cs typeface="Lucida Sans Unicode"/>
              </a:rPr>
              <a:t>fans</a:t>
            </a:r>
            <a:r>
              <a:rPr dirty="0" sz="27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endParaRPr sz="2700">
              <a:latin typeface="Lucida Sans Unicode"/>
              <a:cs typeface="Lucida Sans Unicode"/>
            </a:endParaRPr>
          </a:p>
          <a:p>
            <a:pPr marL="12700">
              <a:lnSpc>
                <a:spcPts val="3229"/>
              </a:lnSpc>
            </a:pPr>
            <a:r>
              <a:rPr dirty="0" sz="2700" spc="-60">
                <a:solidFill>
                  <a:srgbClr val="FFFFFF"/>
                </a:solidFill>
                <a:latin typeface="Lucida Sans Unicode"/>
                <a:cs typeface="Lucida Sans Unicode"/>
              </a:rPr>
              <a:t>manufacturing</a:t>
            </a:r>
            <a:r>
              <a:rPr dirty="0" sz="27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75">
                <a:solidFill>
                  <a:srgbClr val="FFFFFF"/>
                </a:solidFill>
                <a:latin typeface="Lucida Sans Unicode"/>
                <a:cs typeface="Lucida Sans Unicode"/>
              </a:rPr>
              <a:t>facilities,</a:t>
            </a:r>
            <a:r>
              <a:rPr dirty="0" sz="27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100">
                <a:solidFill>
                  <a:srgbClr val="FFFFFF"/>
                </a:solidFill>
                <a:latin typeface="Lucida Sans Unicode"/>
                <a:cs typeface="Lucida Sans Unicode"/>
              </a:rPr>
              <a:t>optimizing</a:t>
            </a:r>
            <a:r>
              <a:rPr dirty="0" sz="27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Lucida Sans Unicode"/>
                <a:cs typeface="Lucida Sans Unicode"/>
              </a:rPr>
              <a:t>energy</a:t>
            </a:r>
            <a:endParaRPr sz="2700">
              <a:latin typeface="Lucida Sans Unicode"/>
              <a:cs typeface="Lucida Sans Unicode"/>
            </a:endParaRPr>
          </a:p>
          <a:p>
            <a:pPr marL="12700" marR="5080">
              <a:lnSpc>
                <a:spcPts val="3229"/>
              </a:lnSpc>
              <a:spcBef>
                <a:spcPts val="160"/>
              </a:spcBef>
            </a:pPr>
            <a:r>
              <a:rPr dirty="0" sz="2700" spc="-70">
                <a:solidFill>
                  <a:srgbClr val="FFFFFF"/>
                </a:solidFill>
                <a:latin typeface="Lucida Sans Unicode"/>
                <a:cs typeface="Lucida Sans Unicode"/>
              </a:rPr>
              <a:t>usage</a:t>
            </a:r>
            <a:r>
              <a:rPr dirty="0" sz="27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2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7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75">
                <a:solidFill>
                  <a:srgbClr val="FFFFFF"/>
                </a:solidFill>
                <a:latin typeface="Lucida Sans Unicode"/>
                <a:cs typeface="Lucida Sans Unicode"/>
              </a:rPr>
              <a:t>improving</a:t>
            </a:r>
            <a:r>
              <a:rPr dirty="0" sz="27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30">
                <a:solidFill>
                  <a:srgbClr val="FFFFFF"/>
                </a:solidFill>
                <a:latin typeface="Lucida Sans Unicode"/>
                <a:cs typeface="Lucida Sans Unicode"/>
              </a:rPr>
              <a:t>air</a:t>
            </a:r>
            <a:r>
              <a:rPr dirty="0" sz="27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75">
                <a:solidFill>
                  <a:srgbClr val="FFFFFF"/>
                </a:solidFill>
                <a:latin typeface="Lucida Sans Unicode"/>
                <a:cs typeface="Lucida Sans Unicode"/>
              </a:rPr>
              <a:t>quality.</a:t>
            </a:r>
            <a:r>
              <a:rPr dirty="0" sz="27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95">
                <a:solidFill>
                  <a:srgbClr val="FFFFFF"/>
                </a:solidFill>
                <a:latin typeface="Lucida Sans Unicode"/>
                <a:cs typeface="Lucida Sans Unicode"/>
              </a:rPr>
              <a:t>We</a:t>
            </a:r>
            <a:r>
              <a:rPr dirty="0" sz="27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20">
                <a:solidFill>
                  <a:srgbClr val="FFFFFF"/>
                </a:solidFill>
                <a:latin typeface="Lucida Sans Unicode"/>
                <a:cs typeface="Lucida Sans Unicode"/>
              </a:rPr>
              <a:t>will </a:t>
            </a:r>
            <a:r>
              <a:rPr dirty="0" sz="2700" spc="-55">
                <a:solidFill>
                  <a:srgbClr val="FFFFFF"/>
                </a:solidFill>
                <a:latin typeface="Lucida Sans Unicode"/>
                <a:cs typeface="Lucida Sans Unicode"/>
              </a:rPr>
              <a:t>also</a:t>
            </a:r>
            <a:r>
              <a:rPr dirty="0" sz="27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90">
                <a:solidFill>
                  <a:srgbClr val="FFFFFF"/>
                </a:solidFill>
                <a:latin typeface="Lucida Sans Unicode"/>
                <a:cs typeface="Lucida Sans Unicode"/>
              </a:rPr>
              <a:t>discuss</a:t>
            </a:r>
            <a:r>
              <a:rPr dirty="0" sz="2700" spc="-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2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700" spc="-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50">
                <a:solidFill>
                  <a:srgbClr val="FFFFFF"/>
                </a:solidFill>
                <a:latin typeface="Lucida Sans Unicode"/>
                <a:cs typeface="Lucida Sans Unicode"/>
              </a:rPr>
              <a:t>benefits</a:t>
            </a:r>
            <a:r>
              <a:rPr dirty="0" sz="2700" spc="-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7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27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80">
                <a:solidFill>
                  <a:srgbClr val="FFFFFF"/>
                </a:solidFill>
                <a:latin typeface="Lucida Sans Unicode"/>
                <a:cs typeface="Lucida Sans Unicode"/>
              </a:rPr>
              <a:t>this</a:t>
            </a:r>
            <a:r>
              <a:rPr dirty="0" sz="2700" spc="-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Lucida Sans Unicode"/>
                <a:cs typeface="Lucida Sans Unicode"/>
              </a:rPr>
              <a:t>technology </a:t>
            </a:r>
            <a:r>
              <a:rPr dirty="0" sz="2700" spc="-5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dirty="0" sz="27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80">
                <a:solidFill>
                  <a:srgbClr val="FFFFFF"/>
                </a:solidFill>
                <a:latin typeface="Lucida Sans Unicode"/>
                <a:cs typeface="Lucida Sans Unicode"/>
              </a:rPr>
              <a:t>cost</a:t>
            </a:r>
            <a:r>
              <a:rPr dirty="0" sz="27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85">
                <a:solidFill>
                  <a:srgbClr val="FFFFFF"/>
                </a:solidFill>
                <a:latin typeface="Lucida Sans Unicode"/>
                <a:cs typeface="Lucida Sans Unicode"/>
              </a:rPr>
              <a:t>savings</a:t>
            </a:r>
            <a:r>
              <a:rPr dirty="0" sz="27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2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7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35">
                <a:solidFill>
                  <a:srgbClr val="FFFFFF"/>
                </a:solidFill>
                <a:latin typeface="Lucida Sans Unicode"/>
                <a:cs typeface="Lucida Sans Unicode"/>
              </a:rPr>
              <a:t>environmental</a:t>
            </a:r>
            <a:r>
              <a:rPr dirty="0" sz="27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40">
                <a:solidFill>
                  <a:srgbClr val="FFFFFF"/>
                </a:solidFill>
                <a:latin typeface="Lucida Sans Unicode"/>
                <a:cs typeface="Lucida Sans Unicode"/>
              </a:rPr>
              <a:t>impact.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8588502" y="2744749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288" y="0"/>
            <a:ext cx="18278475" cy="10287000"/>
            <a:chOff x="5288" y="0"/>
            <a:chExt cx="18278475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8" y="5791"/>
              <a:ext cx="18278475" cy="1028120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9849866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76" y="0"/>
                  </a:moveTo>
                  <a:lnTo>
                    <a:pt x="0" y="3222967"/>
                  </a:lnTo>
                  <a:lnTo>
                    <a:pt x="3224276" y="6448425"/>
                  </a:lnTo>
                  <a:lnTo>
                    <a:pt x="6448425" y="3222967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159243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5995395" y="0"/>
                  </a:moveTo>
                  <a:lnTo>
                    <a:pt x="453028" y="0"/>
                  </a:lnTo>
                  <a:lnTo>
                    <a:pt x="0" y="453021"/>
                  </a:lnTo>
                  <a:lnTo>
                    <a:pt x="3224212" y="3677234"/>
                  </a:lnTo>
                  <a:lnTo>
                    <a:pt x="6448424" y="453021"/>
                  </a:lnTo>
                  <a:lnTo>
                    <a:pt x="5995395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1205273" y="2895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5" y="0"/>
                  </a:moveTo>
                  <a:lnTo>
                    <a:pt x="0" y="0"/>
                  </a:lnTo>
                  <a:lnTo>
                    <a:pt x="0" y="10277475"/>
                  </a:lnTo>
                  <a:lnTo>
                    <a:pt x="7077075" y="10277475"/>
                  </a:lnTo>
                  <a:lnTo>
                    <a:pt x="7077075" y="0"/>
                  </a:lnTo>
                  <a:close/>
                </a:path>
              </a:pathLst>
            </a:custGeom>
            <a:solidFill>
              <a:srgbClr val="28293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601666" y="1715072"/>
            <a:ext cx="6313170" cy="1261745"/>
          </a:xfrm>
          <a:prstGeom prst="rect"/>
        </p:spPr>
        <p:txBody>
          <a:bodyPr wrap="square" lIns="0" tIns="124460" rIns="0" bIns="0" rtlCol="0" vert="horz">
            <a:spAutoFit/>
          </a:bodyPr>
          <a:lstStyle/>
          <a:p>
            <a:pPr marL="12700" marR="5080" indent="2799715">
              <a:lnSpc>
                <a:spcPts val="4430"/>
              </a:lnSpc>
              <a:spcBef>
                <a:spcPts val="980"/>
              </a:spcBef>
            </a:pPr>
            <a:r>
              <a:rPr dirty="0" sz="4400" spc="200"/>
              <a:t>Challenges</a:t>
            </a:r>
            <a:r>
              <a:rPr dirty="0" sz="4400" spc="180"/>
              <a:t> </a:t>
            </a:r>
            <a:r>
              <a:rPr dirty="0" sz="4400" spc="155"/>
              <a:t>in </a:t>
            </a:r>
            <a:r>
              <a:rPr dirty="0" sz="4400" spc="190"/>
              <a:t>Manufacturing</a:t>
            </a:r>
            <a:r>
              <a:rPr dirty="0" sz="4400" spc="170"/>
              <a:t> </a:t>
            </a:r>
            <a:r>
              <a:rPr dirty="0" sz="4400" spc="95"/>
              <a:t>Facilities</a:t>
            </a:r>
            <a:endParaRPr sz="4400"/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39873" y="3917467"/>
            <a:ext cx="1841246" cy="279946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2038684" y="3428886"/>
            <a:ext cx="5885815" cy="372300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r" marL="12700" marR="5080" indent="440690">
              <a:lnSpc>
                <a:spcPct val="99600"/>
              </a:lnSpc>
              <a:spcBef>
                <a:spcPts val="110"/>
              </a:spcBef>
              <a:tabLst>
                <a:tab pos="4133850" algn="l"/>
              </a:tabLst>
            </a:pPr>
            <a:r>
              <a:rPr dirty="0" sz="2700" spc="-45">
                <a:solidFill>
                  <a:srgbClr val="FFFFFF"/>
                </a:solidFill>
                <a:latin typeface="Lucida Sans Unicode"/>
                <a:cs typeface="Lucida Sans Unicode"/>
              </a:rPr>
              <a:t>Manufacturing</a:t>
            </a:r>
            <a:r>
              <a:rPr dirty="0" sz="27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80">
                <a:solidFill>
                  <a:srgbClr val="FFFFFF"/>
                </a:solidFill>
                <a:latin typeface="Lucida Sans Unicode"/>
                <a:cs typeface="Lucida Sans Unicode"/>
              </a:rPr>
              <a:t>facilities</a:t>
            </a:r>
            <a:r>
              <a:rPr dirty="0" sz="27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50">
                <a:solidFill>
                  <a:srgbClr val="FFFFFF"/>
                </a:solidFill>
                <a:latin typeface="Lucida Sans Unicode"/>
                <a:cs typeface="Lucida Sans Unicode"/>
              </a:rPr>
              <a:t>often</a:t>
            </a:r>
            <a:r>
              <a:rPr dirty="0" sz="27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20">
                <a:solidFill>
                  <a:srgbClr val="FFFFFF"/>
                </a:solidFill>
                <a:latin typeface="Lucida Sans Unicode"/>
                <a:cs typeface="Lucida Sans Unicode"/>
              </a:rPr>
              <a:t>face </a:t>
            </a:r>
            <a:r>
              <a:rPr dirty="0" sz="2700" spc="-70">
                <a:solidFill>
                  <a:srgbClr val="FFFFFF"/>
                </a:solidFill>
                <a:latin typeface="Lucida Sans Unicode"/>
                <a:cs typeface="Lucida Sans Unicode"/>
              </a:rPr>
              <a:t>challenges</a:t>
            </a:r>
            <a:r>
              <a:rPr dirty="0" sz="27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700" spc="-10">
                <a:solidFill>
                  <a:srgbClr val="FFFFFF"/>
                </a:solidFill>
                <a:latin typeface="Lucida Sans Unicode"/>
                <a:cs typeface="Lucida Sans Unicode"/>
              </a:rPr>
              <a:t>control, </a:t>
            </a:r>
            <a:r>
              <a:rPr dirty="0" sz="2700" spc="-70">
                <a:solidFill>
                  <a:srgbClr val="FFFFFF"/>
                </a:solidFill>
                <a:latin typeface="Lucida Sans Unicode"/>
                <a:cs typeface="Lucida Sans Unicode"/>
              </a:rPr>
              <a:t>leading</a:t>
            </a:r>
            <a:r>
              <a:rPr dirty="0" sz="27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5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7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50">
                <a:solidFill>
                  <a:srgbClr val="FFFFFF"/>
                </a:solidFill>
                <a:latin typeface="Lucida Sans Unicode"/>
                <a:cs typeface="Lucida Sans Unicode"/>
              </a:rPr>
              <a:t>energy</a:t>
            </a:r>
            <a:r>
              <a:rPr dirty="0" sz="27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45">
                <a:solidFill>
                  <a:srgbClr val="FFFFFF"/>
                </a:solidFill>
                <a:latin typeface="Lucida Sans Unicode"/>
                <a:cs typeface="Lucida Sans Unicode"/>
              </a:rPr>
              <a:t>wastage</a:t>
            </a:r>
            <a:r>
              <a:rPr dirty="0" sz="27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2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7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20">
                <a:solidFill>
                  <a:srgbClr val="FFFFFF"/>
                </a:solidFill>
                <a:latin typeface="Lucida Sans Unicode"/>
                <a:cs typeface="Lucida Sans Unicode"/>
              </a:rPr>
              <a:t>poor </a:t>
            </a:r>
            <a:r>
              <a:rPr dirty="0" sz="2700" spc="-30">
                <a:solidFill>
                  <a:srgbClr val="FFFFFF"/>
                </a:solidFill>
                <a:latin typeface="Lucida Sans Unicode"/>
                <a:cs typeface="Lucida Sans Unicode"/>
              </a:rPr>
              <a:t>air</a:t>
            </a:r>
            <a:r>
              <a:rPr dirty="0" sz="2700" spc="-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75">
                <a:solidFill>
                  <a:srgbClr val="FFFFFF"/>
                </a:solidFill>
                <a:latin typeface="Lucida Sans Unicode"/>
                <a:cs typeface="Lucida Sans Unicode"/>
              </a:rPr>
              <a:t>quality.</a:t>
            </a:r>
            <a:r>
              <a:rPr dirty="0" sz="2700" spc="-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20">
                <a:solidFill>
                  <a:srgbClr val="FFFFFF"/>
                </a:solidFill>
                <a:latin typeface="Lucida Sans Unicode"/>
                <a:cs typeface="Lucida Sans Unicode"/>
              </a:rPr>
              <a:t>Manual</a:t>
            </a:r>
            <a:r>
              <a:rPr dirty="0" sz="2700" spc="-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65">
                <a:solidFill>
                  <a:srgbClr val="FFFFFF"/>
                </a:solidFill>
                <a:latin typeface="Lucida Sans Unicode"/>
                <a:cs typeface="Lucida Sans Unicode"/>
              </a:rPr>
              <a:t>control</a:t>
            </a:r>
            <a:r>
              <a:rPr dirty="0" sz="2700" spc="-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Lucida Sans Unicode"/>
                <a:cs typeface="Lucida Sans Unicode"/>
              </a:rPr>
              <a:t>systems </a:t>
            </a:r>
            <a:r>
              <a:rPr dirty="0" sz="2700" spc="-45">
                <a:solidFill>
                  <a:srgbClr val="FFFFFF"/>
                </a:solidFill>
                <a:latin typeface="Lucida Sans Unicode"/>
                <a:cs typeface="Lucida Sans Unicode"/>
              </a:rPr>
              <a:t>can</a:t>
            </a:r>
            <a:r>
              <a:rPr dirty="0" sz="27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be</a:t>
            </a:r>
            <a:r>
              <a:rPr dirty="0" sz="27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65">
                <a:solidFill>
                  <a:srgbClr val="FFFFFF"/>
                </a:solidFill>
                <a:latin typeface="Lucida Sans Unicode"/>
                <a:cs typeface="Lucida Sans Unicode"/>
              </a:rPr>
              <a:t>inefficient</a:t>
            </a:r>
            <a:r>
              <a:rPr dirty="0" sz="27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2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70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85">
                <a:solidFill>
                  <a:srgbClr val="FFFFFF"/>
                </a:solidFill>
                <a:latin typeface="Lucida Sans Unicode"/>
                <a:cs typeface="Lucida Sans Unicode"/>
              </a:rPr>
              <a:t>costly.</a:t>
            </a:r>
            <a:r>
              <a:rPr dirty="0" sz="27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9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7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Lucida Sans Unicode"/>
                <a:cs typeface="Lucida Sans Unicode"/>
              </a:rPr>
              <a:t>use </a:t>
            </a:r>
            <a:r>
              <a:rPr dirty="0" sz="2700" spc="-7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2700" spc="-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Lucida Sans Unicode"/>
                <a:cs typeface="Lucida Sans Unicode"/>
              </a:rPr>
              <a:t>ESP32</a:t>
            </a:r>
            <a:r>
              <a:rPr dirty="0" sz="2700" spc="-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75">
                <a:solidFill>
                  <a:srgbClr val="FFFFFF"/>
                </a:solidFill>
                <a:latin typeface="Lucida Sans Unicode"/>
                <a:cs typeface="Lucida Sans Unicode"/>
              </a:rPr>
              <a:t>chip</a:t>
            </a:r>
            <a:r>
              <a:rPr dirty="0" sz="270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3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7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50" i="1">
                <a:solidFill>
                  <a:srgbClr val="FFFFFF"/>
                </a:solidFill>
                <a:latin typeface="Trebuchet MS"/>
                <a:cs typeface="Trebuchet MS"/>
              </a:rPr>
              <a:t>I2C</a:t>
            </a:r>
            <a:r>
              <a:rPr dirty="0" sz="2750" spc="-11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50" spc="110" i="1">
                <a:solidFill>
                  <a:srgbClr val="FFFFFF"/>
                </a:solidFill>
                <a:latin typeface="Trebuchet MS"/>
                <a:cs typeface="Trebuchet MS"/>
              </a:rPr>
              <a:t>LCD</a:t>
            </a:r>
            <a:r>
              <a:rPr dirty="0" sz="2750" spc="-114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50" spc="-10" i="1">
                <a:solidFill>
                  <a:srgbClr val="FFFFFF"/>
                </a:solidFill>
                <a:latin typeface="Trebuchet MS"/>
                <a:cs typeface="Trebuchet MS"/>
              </a:rPr>
              <a:t>Meter </a:t>
            </a:r>
            <a:r>
              <a:rPr dirty="0" sz="2700" spc="-50">
                <a:solidFill>
                  <a:srgbClr val="FFFFFF"/>
                </a:solidFill>
                <a:latin typeface="Lucida Sans Unicode"/>
                <a:cs typeface="Lucida Sans Unicode"/>
              </a:rPr>
              <a:t>offers</a:t>
            </a:r>
            <a:r>
              <a:rPr dirty="0" sz="27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7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80">
                <a:solidFill>
                  <a:srgbClr val="FFFFFF"/>
                </a:solidFill>
                <a:latin typeface="Lucida Sans Unicode"/>
                <a:cs typeface="Lucida Sans Unicode"/>
              </a:rPr>
              <a:t>solution</a:t>
            </a:r>
            <a:r>
              <a:rPr dirty="0" sz="27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5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7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25">
                <a:solidFill>
                  <a:srgbClr val="FFFFFF"/>
                </a:solidFill>
                <a:latin typeface="Lucida Sans Unicode"/>
                <a:cs typeface="Lucida Sans Unicode"/>
              </a:rPr>
              <a:t>these</a:t>
            </a:r>
            <a:r>
              <a:rPr dirty="0" sz="27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45">
                <a:solidFill>
                  <a:srgbClr val="FFFFFF"/>
                </a:solidFill>
                <a:latin typeface="Lucida Sans Unicode"/>
                <a:cs typeface="Lucida Sans Unicode"/>
              </a:rPr>
              <a:t>challenges, </a:t>
            </a:r>
            <a:r>
              <a:rPr dirty="0" sz="2700" spc="-70">
                <a:solidFill>
                  <a:srgbClr val="FFFFFF"/>
                </a:solidFill>
                <a:latin typeface="Lucida Sans Unicode"/>
                <a:cs typeface="Lucida Sans Unicode"/>
              </a:rPr>
              <a:t>providing</a:t>
            </a:r>
            <a:r>
              <a:rPr dirty="0" sz="27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30">
                <a:solidFill>
                  <a:srgbClr val="FFFFFF"/>
                </a:solidFill>
                <a:latin typeface="Lucida Sans Unicode"/>
                <a:cs typeface="Lucida Sans Unicode"/>
              </a:rPr>
              <a:t>automated</a:t>
            </a:r>
            <a:r>
              <a:rPr dirty="0" sz="2700" spc="-1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2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7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Lucida Sans Unicode"/>
                <a:cs typeface="Lucida Sans Unicode"/>
              </a:rPr>
              <a:t>precise</a:t>
            </a:r>
            <a:endParaRPr sz="2700">
              <a:latin typeface="Lucida Sans Unicode"/>
              <a:cs typeface="Lucida Sans Unicode"/>
            </a:endParaRPr>
          </a:p>
          <a:p>
            <a:pPr algn="r" marR="6350">
              <a:lnSpc>
                <a:spcPts val="3225"/>
              </a:lnSpc>
            </a:pPr>
            <a:r>
              <a:rPr dirty="0" sz="2700" spc="-10">
                <a:solidFill>
                  <a:srgbClr val="FFFFFF"/>
                </a:solidFill>
                <a:latin typeface="Lucida Sans Unicode"/>
                <a:cs typeface="Lucida Sans Unicode"/>
              </a:rPr>
              <a:t>control.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13908659" y="3164992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640781" y="0"/>
            <a:ext cx="5647690" cy="5734685"/>
            <a:chOff x="12640781" y="0"/>
            <a:chExt cx="5647690" cy="5734685"/>
          </a:xfrm>
        </p:grpSpPr>
        <p:sp>
          <p:nvSpPr>
            <p:cNvPr id="3" name="object 3" descr=""/>
            <p:cNvSpPr/>
            <p:nvPr/>
          </p:nvSpPr>
          <p:spPr>
            <a:xfrm>
              <a:off x="16373093" y="2795257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739645" y="0"/>
                  </a:moveTo>
                  <a:lnTo>
                    <a:pt x="0" y="1738312"/>
                  </a:lnTo>
                  <a:lnTo>
                    <a:pt x="1201419" y="2938868"/>
                  </a:lnTo>
                  <a:lnTo>
                    <a:pt x="1914944" y="2225891"/>
                  </a:lnTo>
                  <a:lnTo>
                    <a:pt x="1914944" y="175172"/>
                  </a:lnTo>
                  <a:lnTo>
                    <a:pt x="1739645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2640780" y="12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83" y="2890278"/>
                  </a:moveTo>
                  <a:lnTo>
                    <a:pt x="4936274" y="2257488"/>
                  </a:lnTo>
                  <a:lnTo>
                    <a:pt x="3196755" y="3995801"/>
                  </a:lnTo>
                  <a:lnTo>
                    <a:pt x="3827437" y="4628591"/>
                  </a:lnTo>
                  <a:lnTo>
                    <a:pt x="5567083" y="2890278"/>
                  </a:lnTo>
                  <a:close/>
                </a:path>
                <a:path w="5647690" h="4629150">
                  <a:moveTo>
                    <a:pt x="5647207" y="0"/>
                  </a:moveTo>
                  <a:lnTo>
                    <a:pt x="0" y="0"/>
                  </a:lnTo>
                  <a:lnTo>
                    <a:pt x="3075965" y="3075927"/>
                  </a:lnTo>
                  <a:lnTo>
                    <a:pt x="5647207" y="504634"/>
                  </a:lnTo>
                  <a:lnTo>
                    <a:pt x="564720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15062452" y="6675004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4286" y="0"/>
                </a:moveTo>
                <a:lnTo>
                  <a:pt x="0" y="3225457"/>
                </a:lnTo>
                <a:lnTo>
                  <a:pt x="386694" y="3611994"/>
                </a:lnTo>
                <a:lnTo>
                  <a:pt x="3225507" y="3611994"/>
                </a:lnTo>
                <a:lnTo>
                  <a:pt x="3225507" y="1221"/>
                </a:lnTo>
                <a:lnTo>
                  <a:pt x="3224286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11605463" y="815686"/>
            <a:ext cx="6682740" cy="8823325"/>
            <a:chOff x="11605463" y="815686"/>
            <a:chExt cx="6682740" cy="8823325"/>
          </a:xfrm>
        </p:grpSpPr>
        <p:sp>
          <p:nvSpPr>
            <p:cNvPr id="7" name="object 7" descr=""/>
            <p:cNvSpPr/>
            <p:nvPr/>
          </p:nvSpPr>
          <p:spPr>
            <a:xfrm>
              <a:off x="15857473" y="815686"/>
              <a:ext cx="2430780" cy="2623185"/>
            </a:xfrm>
            <a:custGeom>
              <a:avLst/>
              <a:gdLst/>
              <a:ahLst/>
              <a:cxnLst/>
              <a:rect l="l" t="t" r="r" b="b"/>
              <a:pathLst>
                <a:path w="2430780" h="2623185">
                  <a:moveTo>
                    <a:pt x="2430500" y="0"/>
                  </a:moveTo>
                  <a:lnTo>
                    <a:pt x="0" y="2430434"/>
                  </a:lnTo>
                  <a:lnTo>
                    <a:pt x="194817" y="2622661"/>
                  </a:lnTo>
                  <a:lnTo>
                    <a:pt x="2430500" y="386907"/>
                  </a:lnTo>
                  <a:lnTo>
                    <a:pt x="243050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5463" y="3266262"/>
              <a:ext cx="6372148" cy="6372123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940223" y="1004913"/>
            <a:ext cx="6422390" cy="7340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650" spc="50"/>
              <a:t>ESP32</a:t>
            </a:r>
            <a:r>
              <a:rPr dirty="0" sz="4650" spc="160"/>
              <a:t> </a:t>
            </a:r>
            <a:r>
              <a:rPr dirty="0" sz="4650" spc="315"/>
              <a:t>Chip</a:t>
            </a:r>
            <a:r>
              <a:rPr dirty="0" sz="4650" spc="35"/>
              <a:t> </a:t>
            </a:r>
            <a:r>
              <a:rPr dirty="0" sz="4650" spc="135"/>
              <a:t>Technology</a:t>
            </a:r>
            <a:endParaRPr sz="4650"/>
          </a:p>
        </p:txBody>
      </p:sp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94223" y="2916135"/>
            <a:ext cx="1043279" cy="295427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3866767" y="2814142"/>
            <a:ext cx="6485890" cy="3683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L="12700" marR="5080" indent="2561590">
              <a:lnSpc>
                <a:spcPct val="100000"/>
              </a:lnSpc>
              <a:spcBef>
                <a:spcPts val="100"/>
              </a:spcBef>
            </a:pPr>
            <a:r>
              <a:rPr dirty="0" sz="3000" spc="-85">
                <a:solidFill>
                  <a:srgbClr val="FFFFFF"/>
                </a:solidFill>
                <a:latin typeface="Lucida Sans Unicode"/>
                <a:cs typeface="Lucida Sans Unicode"/>
              </a:rPr>
              <a:t>chip</a:t>
            </a:r>
            <a:r>
              <a:rPr dirty="0" sz="30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14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dirty="0" sz="3000" spc="-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0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60">
                <a:solidFill>
                  <a:srgbClr val="FFFFFF"/>
                </a:solidFill>
                <a:latin typeface="Lucida Sans Unicode"/>
                <a:cs typeface="Lucida Sans Unicode"/>
              </a:rPr>
              <a:t>powerful</a:t>
            </a:r>
            <a:r>
              <a:rPr dirty="0" sz="30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25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dirty="0" sz="3000" spc="-55">
                <a:solidFill>
                  <a:srgbClr val="FFFFFF"/>
                </a:solidFill>
                <a:latin typeface="Lucida Sans Unicode"/>
                <a:cs typeface="Lucida Sans Unicode"/>
              </a:rPr>
              <a:t>versatile</a:t>
            </a:r>
            <a:r>
              <a:rPr dirty="0" sz="3000" spc="-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65">
                <a:solidFill>
                  <a:srgbClr val="FFFFFF"/>
                </a:solidFill>
                <a:latin typeface="Lucida Sans Unicode"/>
                <a:cs typeface="Lucida Sans Unicode"/>
              </a:rPr>
              <a:t>microcontroller</a:t>
            </a:r>
            <a:r>
              <a:rPr dirty="0" sz="300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50">
                <a:solidFill>
                  <a:srgbClr val="FFFFFF"/>
                </a:solidFill>
                <a:latin typeface="Lucida Sans Unicode"/>
                <a:cs typeface="Lucida Sans Unicode"/>
              </a:rPr>
              <a:t>that</a:t>
            </a:r>
            <a:r>
              <a:rPr dirty="0" sz="3000" spc="-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Lucida Sans Unicode"/>
                <a:cs typeface="Lucida Sans Unicode"/>
              </a:rPr>
              <a:t>offers </a:t>
            </a:r>
            <a:r>
              <a:rPr dirty="0" sz="3000" spc="-25">
                <a:solidFill>
                  <a:srgbClr val="FFFFFF"/>
                </a:solidFill>
                <a:latin typeface="Lucida Sans Unicode"/>
                <a:cs typeface="Lucida Sans Unicode"/>
              </a:rPr>
              <a:t>WiFi</a:t>
            </a:r>
            <a:r>
              <a:rPr dirty="0" sz="3000" spc="-1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3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3000" spc="-1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20">
                <a:solidFill>
                  <a:srgbClr val="FFFFFF"/>
                </a:solidFill>
                <a:latin typeface="Lucida Sans Unicode"/>
                <a:cs typeface="Lucida Sans Unicode"/>
              </a:rPr>
              <a:t>Bluetooth</a:t>
            </a:r>
            <a:r>
              <a:rPr dirty="0" sz="3000" spc="-1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Lucida Sans Unicode"/>
                <a:cs typeface="Lucida Sans Unicode"/>
              </a:rPr>
              <a:t>connectivity, </a:t>
            </a:r>
            <a:r>
              <a:rPr dirty="0" sz="3000" spc="-114">
                <a:solidFill>
                  <a:srgbClr val="FFFFFF"/>
                </a:solidFill>
                <a:latin typeface="Lucida Sans Unicode"/>
                <a:cs typeface="Lucida Sans Unicode"/>
              </a:rPr>
              <a:t>making</a:t>
            </a:r>
            <a:r>
              <a:rPr dirty="0" sz="30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00">
                <a:solidFill>
                  <a:srgbClr val="FFFFFF"/>
                </a:solidFill>
                <a:latin typeface="Lucida Sans Unicode"/>
                <a:cs typeface="Lucida Sans Unicode"/>
              </a:rPr>
              <a:t>it</a:t>
            </a:r>
            <a:r>
              <a:rPr dirty="0" sz="30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65">
                <a:solidFill>
                  <a:srgbClr val="FFFFFF"/>
                </a:solidFill>
                <a:latin typeface="Lucida Sans Unicode"/>
                <a:cs typeface="Lucida Sans Unicode"/>
              </a:rPr>
              <a:t>ideal</a:t>
            </a:r>
            <a:r>
              <a:rPr dirty="0" sz="30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35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dirty="0" sz="30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14">
                <a:solidFill>
                  <a:srgbClr val="FFFFFF"/>
                </a:solidFill>
                <a:latin typeface="Lucida Sans Unicode"/>
                <a:cs typeface="Lucida Sans Unicode"/>
              </a:rPr>
              <a:t>IoT</a:t>
            </a:r>
            <a:r>
              <a:rPr dirty="0" sz="30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Lucida Sans Unicode"/>
                <a:cs typeface="Lucida Sans Unicode"/>
              </a:rPr>
              <a:t>applications. </a:t>
            </a:r>
            <a:r>
              <a:rPr dirty="0" sz="3000" spc="-55">
                <a:solidFill>
                  <a:srgbClr val="FFFFFF"/>
                </a:solidFill>
                <a:latin typeface="Lucida Sans Unicode"/>
                <a:cs typeface="Lucida Sans Unicode"/>
              </a:rPr>
              <a:t>Its</a:t>
            </a:r>
            <a:r>
              <a:rPr dirty="0" sz="3000" spc="-1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45">
                <a:solidFill>
                  <a:srgbClr val="FFFFFF"/>
                </a:solidFill>
                <a:latin typeface="Lucida Sans Unicode"/>
                <a:cs typeface="Lucida Sans Unicode"/>
              </a:rPr>
              <a:t>low</a:t>
            </a:r>
            <a:r>
              <a:rPr dirty="0" sz="30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Lucida Sans Unicode"/>
                <a:cs typeface="Lucida Sans Unicode"/>
              </a:rPr>
              <a:t>power</a:t>
            </a:r>
            <a:r>
              <a:rPr dirty="0" sz="30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60">
                <a:solidFill>
                  <a:srgbClr val="FFFFFF"/>
                </a:solidFill>
                <a:latin typeface="Lucida Sans Unicode"/>
                <a:cs typeface="Lucida Sans Unicode"/>
              </a:rPr>
              <a:t>consumption</a:t>
            </a:r>
            <a:r>
              <a:rPr dirty="0" sz="3000" spc="-1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3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30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70">
                <a:solidFill>
                  <a:srgbClr val="FFFFFF"/>
                </a:solidFill>
                <a:latin typeface="Lucida Sans Unicode"/>
                <a:cs typeface="Lucida Sans Unicode"/>
              </a:rPr>
              <a:t>high </a:t>
            </a:r>
            <a:r>
              <a:rPr dirty="0" sz="3000" spc="-80">
                <a:solidFill>
                  <a:srgbClr val="FFFFFF"/>
                </a:solidFill>
                <a:latin typeface="Lucida Sans Unicode"/>
                <a:cs typeface="Lucida Sans Unicode"/>
              </a:rPr>
              <a:t>processing</a:t>
            </a:r>
            <a:r>
              <a:rPr dirty="0" sz="30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70">
                <a:solidFill>
                  <a:srgbClr val="FFFFFF"/>
                </a:solidFill>
                <a:latin typeface="Lucida Sans Unicode"/>
                <a:cs typeface="Lucida Sans Unicode"/>
              </a:rPr>
              <a:t>capabilities</a:t>
            </a:r>
            <a:r>
              <a:rPr dirty="0" sz="30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60">
                <a:solidFill>
                  <a:srgbClr val="FFFFFF"/>
                </a:solidFill>
                <a:latin typeface="Lucida Sans Unicode"/>
                <a:cs typeface="Lucida Sans Unicode"/>
              </a:rPr>
              <a:t>make</a:t>
            </a:r>
            <a:r>
              <a:rPr dirty="0" sz="30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00">
                <a:solidFill>
                  <a:srgbClr val="FFFFFF"/>
                </a:solidFill>
                <a:latin typeface="Lucida Sans Unicode"/>
                <a:cs typeface="Lucida Sans Unicode"/>
              </a:rPr>
              <a:t>it</a:t>
            </a:r>
            <a:r>
              <a:rPr dirty="0" sz="300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50">
                <a:solidFill>
                  <a:srgbClr val="FFFFFF"/>
                </a:solidFill>
                <a:latin typeface="Lucida Sans Unicode"/>
                <a:cs typeface="Lucida Sans Unicode"/>
              </a:rPr>
              <a:t>a </a:t>
            </a:r>
            <a:r>
              <a:rPr dirty="0" sz="3000" spc="-65">
                <a:solidFill>
                  <a:srgbClr val="FFFFFF"/>
                </a:solidFill>
                <a:latin typeface="Lucida Sans Unicode"/>
                <a:cs typeface="Lucida Sans Unicode"/>
              </a:rPr>
              <a:t>suitable</a:t>
            </a:r>
            <a:r>
              <a:rPr dirty="0" sz="300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70">
                <a:solidFill>
                  <a:srgbClr val="FFFFFF"/>
                </a:solidFill>
                <a:latin typeface="Lucida Sans Unicode"/>
                <a:cs typeface="Lucida Sans Unicode"/>
              </a:rPr>
              <a:t>choice</a:t>
            </a:r>
            <a:r>
              <a:rPr dirty="0" sz="30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35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dirty="0" sz="30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80">
                <a:solidFill>
                  <a:srgbClr val="FFFFFF"/>
                </a:solidFill>
                <a:latin typeface="Lucida Sans Unicode"/>
                <a:cs typeface="Lucida Sans Unicode"/>
              </a:rPr>
              <a:t>exhaust</a:t>
            </a:r>
            <a:r>
              <a:rPr dirty="0" sz="300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25">
                <a:solidFill>
                  <a:srgbClr val="FFFFFF"/>
                </a:solidFill>
                <a:latin typeface="Lucida Sans Unicode"/>
                <a:cs typeface="Lucida Sans Unicode"/>
              </a:rPr>
              <a:t>fan </a:t>
            </a:r>
            <a:r>
              <a:rPr dirty="0" sz="3000" spc="-70">
                <a:solidFill>
                  <a:srgbClr val="FFFFFF"/>
                </a:solidFill>
                <a:latin typeface="Lucida Sans Unicode"/>
                <a:cs typeface="Lucida Sans Unicode"/>
              </a:rPr>
              <a:t>control</a:t>
            </a:r>
            <a:r>
              <a:rPr dirty="0" sz="3000" spc="-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75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dirty="0" sz="300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70">
                <a:solidFill>
                  <a:srgbClr val="FFFFFF"/>
                </a:solidFill>
                <a:latin typeface="Lucida Sans Unicode"/>
                <a:cs typeface="Lucida Sans Unicode"/>
              </a:rPr>
              <a:t>manufacturing</a:t>
            </a:r>
            <a:r>
              <a:rPr dirty="0" sz="30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Lucida Sans Unicode"/>
                <a:cs typeface="Lucida Sans Unicode"/>
              </a:rPr>
              <a:t>facilities.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6332880" y="2559761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" name="object 13" descr=""/>
          <p:cNvGrpSpPr/>
          <p:nvPr/>
        </p:nvGrpSpPr>
        <p:grpSpPr>
          <a:xfrm>
            <a:off x="0" y="686052"/>
            <a:ext cx="3863975" cy="9601200"/>
            <a:chOff x="0" y="686052"/>
            <a:chExt cx="3863975" cy="9601200"/>
          </a:xfrm>
        </p:grpSpPr>
        <p:sp>
          <p:nvSpPr>
            <p:cNvPr id="14" name="object 14" descr=""/>
            <p:cNvSpPr/>
            <p:nvPr/>
          </p:nvSpPr>
          <p:spPr>
            <a:xfrm>
              <a:off x="0" y="686052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0"/>
                  </a:moveTo>
                  <a:lnTo>
                    <a:pt x="0" y="5860294"/>
                  </a:lnTo>
                  <a:lnTo>
                    <a:pt x="2930143" y="292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0" y="6216955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639648" y="0"/>
                  </a:moveTo>
                  <a:lnTo>
                    <a:pt x="0" y="639648"/>
                  </a:lnTo>
                  <a:lnTo>
                    <a:pt x="0" y="4070043"/>
                  </a:lnTo>
                  <a:lnTo>
                    <a:pt x="3018030" y="4070043"/>
                  </a:lnTo>
                  <a:lnTo>
                    <a:pt x="3863860" y="3224213"/>
                  </a:lnTo>
                  <a:lnTo>
                    <a:pt x="63964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667504" y="0"/>
            <a:ext cx="7620634" cy="5420995"/>
            <a:chOff x="10667504" y="0"/>
            <a:chExt cx="7620634" cy="5420995"/>
          </a:xfrm>
        </p:grpSpPr>
        <p:sp>
          <p:nvSpPr>
            <p:cNvPr id="3" name="object 3" descr=""/>
            <p:cNvSpPr/>
            <p:nvPr/>
          </p:nvSpPr>
          <p:spPr>
            <a:xfrm>
              <a:off x="11205248" y="12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294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07"/>
                  </a:lnTo>
                  <a:lnTo>
                    <a:pt x="2938869" y="3168294"/>
                  </a:lnTo>
                  <a:close/>
                </a:path>
                <a:path w="7082790" h="5093970">
                  <a:moveTo>
                    <a:pt x="7082701" y="558761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00" y="1869211"/>
                  </a:lnTo>
                  <a:lnTo>
                    <a:pt x="5168976" y="5093424"/>
                  </a:lnTo>
                  <a:lnTo>
                    <a:pt x="7082701" y="3179661"/>
                  </a:lnTo>
                  <a:lnTo>
                    <a:pt x="7082701" y="558761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0667504" y="1429994"/>
              <a:ext cx="2371090" cy="2371725"/>
            </a:xfrm>
            <a:custGeom>
              <a:avLst/>
              <a:gdLst/>
              <a:ahLst/>
              <a:cxnLst/>
              <a:rect l="l" t="t" r="r" b="b"/>
              <a:pathLst>
                <a:path w="2371090" h="2371725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15"/>
                  </a:lnTo>
                  <a:lnTo>
                    <a:pt x="2371077" y="630301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6535017" y="3474668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752993" y="0"/>
                  </a:moveTo>
                  <a:lnTo>
                    <a:pt x="0" y="1751458"/>
                  </a:lnTo>
                  <a:lnTo>
                    <a:pt x="194690" y="1946187"/>
                  </a:lnTo>
                  <a:lnTo>
                    <a:pt x="1752993" y="386511"/>
                  </a:lnTo>
                  <a:lnTo>
                    <a:pt x="1752993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 descr=""/>
            <p:cNvSpPr/>
            <p:nvPr/>
          </p:nvSpPr>
          <p:spPr>
            <a:xfrm>
              <a:off x="0" y="6801866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1392351" y="0"/>
                  </a:moveTo>
                  <a:lnTo>
                    <a:pt x="0" y="1391813"/>
                  </a:lnTo>
                  <a:lnTo>
                    <a:pt x="0" y="3485131"/>
                  </a:lnTo>
                  <a:lnTo>
                    <a:pt x="4354495" y="3485131"/>
                  </a:lnTo>
                  <a:lnTo>
                    <a:pt x="4616551" y="3222974"/>
                  </a:lnTo>
                  <a:lnTo>
                    <a:pt x="1392351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0"/>
                  </a:moveTo>
                  <a:lnTo>
                    <a:pt x="0" y="3851855"/>
                  </a:lnTo>
                  <a:lnTo>
                    <a:pt x="1925929" y="1925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88353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5750" spc="245"/>
              <a:t>I2C</a:t>
            </a:r>
            <a:r>
              <a:rPr dirty="0" sz="5750" spc="204"/>
              <a:t> </a:t>
            </a:r>
            <a:r>
              <a:rPr dirty="0" sz="5750" spc="590"/>
              <a:t>LCD</a:t>
            </a:r>
            <a:r>
              <a:rPr dirty="0" sz="5750" spc="204"/>
              <a:t> </a:t>
            </a:r>
            <a:r>
              <a:rPr dirty="0" sz="5750" spc="200"/>
              <a:t>Meter</a:t>
            </a:r>
            <a:r>
              <a:rPr dirty="0" sz="5750" spc="75"/>
              <a:t> </a:t>
            </a:r>
            <a:r>
              <a:rPr dirty="0" sz="5750" spc="190"/>
              <a:t>Integration</a:t>
            </a:r>
            <a:endParaRPr sz="5750"/>
          </a:p>
        </p:txBody>
      </p:sp>
      <p:sp>
        <p:nvSpPr>
          <p:cNvPr id="10" name="object 10" descr=""/>
          <p:cNvSpPr txBox="1"/>
          <p:nvPr/>
        </p:nvSpPr>
        <p:spPr>
          <a:xfrm>
            <a:off x="3707650" y="3903446"/>
            <a:ext cx="5919470" cy="3324225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algn="r" marL="248285" marR="5080" indent="-236220">
              <a:lnSpc>
                <a:spcPct val="99800"/>
              </a:lnSpc>
              <a:spcBef>
                <a:spcPts val="140"/>
              </a:spcBef>
            </a:pPr>
            <a:r>
              <a:rPr dirty="0" sz="2750" i="1">
                <a:solidFill>
                  <a:srgbClr val="FFFFFF"/>
                </a:solidFill>
                <a:latin typeface="Trebuchet MS"/>
                <a:cs typeface="Trebuchet MS"/>
              </a:rPr>
              <a:t>I2C</a:t>
            </a:r>
            <a:r>
              <a:rPr dirty="0" sz="2750" spc="-8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50" spc="110" i="1">
                <a:solidFill>
                  <a:srgbClr val="FFFFFF"/>
                </a:solidFill>
                <a:latin typeface="Trebuchet MS"/>
                <a:cs typeface="Trebuchet MS"/>
              </a:rPr>
              <a:t>LCD</a:t>
            </a:r>
            <a:r>
              <a:rPr dirty="0" sz="2750" spc="-7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50" i="1">
                <a:solidFill>
                  <a:srgbClr val="FFFFFF"/>
                </a:solidFill>
                <a:latin typeface="Trebuchet MS"/>
                <a:cs typeface="Trebuchet MS"/>
              </a:rPr>
              <a:t>Meter</a:t>
            </a:r>
            <a:r>
              <a:rPr dirty="0" sz="2750" spc="-8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100">
                <a:solidFill>
                  <a:srgbClr val="FFFFFF"/>
                </a:solidFill>
                <a:latin typeface="Tahoma"/>
                <a:cs typeface="Tahoma"/>
              </a:rPr>
              <a:t>provides</a:t>
            </a:r>
            <a:r>
              <a:rPr dirty="0" sz="270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8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70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75">
                <a:solidFill>
                  <a:srgbClr val="FFFFFF"/>
                </a:solidFill>
                <a:latin typeface="Tahoma"/>
                <a:cs typeface="Tahoma"/>
              </a:rPr>
              <a:t>convenient </a:t>
            </a:r>
            <a:r>
              <a:rPr dirty="0" sz="2700" spc="13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700" spc="-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85">
                <a:solidFill>
                  <a:srgbClr val="FFFFFF"/>
                </a:solidFill>
                <a:latin typeface="Tahoma"/>
                <a:cs typeface="Tahoma"/>
              </a:rPr>
              <a:t>user-</a:t>
            </a:r>
            <a:r>
              <a:rPr dirty="0" sz="2700" spc="75">
                <a:solidFill>
                  <a:srgbClr val="FFFFFF"/>
                </a:solidFill>
                <a:latin typeface="Tahoma"/>
                <a:cs typeface="Tahoma"/>
              </a:rPr>
              <a:t>friendly</a:t>
            </a:r>
            <a:r>
              <a:rPr dirty="0" sz="27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80">
                <a:solidFill>
                  <a:srgbClr val="FFFFFF"/>
                </a:solidFill>
                <a:latin typeface="Tahoma"/>
                <a:cs typeface="Tahoma"/>
              </a:rPr>
              <a:t>interface</a:t>
            </a:r>
            <a:r>
              <a:rPr dirty="0" sz="27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85">
                <a:solidFill>
                  <a:srgbClr val="FFFFFF"/>
                </a:solidFill>
                <a:latin typeface="Tahoma"/>
                <a:cs typeface="Tahoma"/>
              </a:rPr>
              <a:t>for </a:t>
            </a:r>
            <a:r>
              <a:rPr dirty="0" sz="2700" spc="114">
                <a:solidFill>
                  <a:srgbClr val="FFFFFF"/>
                </a:solidFill>
                <a:latin typeface="Tahoma"/>
                <a:cs typeface="Tahoma"/>
              </a:rPr>
              <a:t>monitoring</a:t>
            </a:r>
            <a:r>
              <a:rPr dirty="0" sz="2700" spc="-1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13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700" spc="-1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90">
                <a:solidFill>
                  <a:srgbClr val="FFFFFF"/>
                </a:solidFill>
                <a:latin typeface="Tahoma"/>
                <a:cs typeface="Tahoma"/>
              </a:rPr>
              <a:t>controlling</a:t>
            </a:r>
            <a:r>
              <a:rPr dirty="0" sz="2700" spc="-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75">
                <a:solidFill>
                  <a:srgbClr val="FFFFFF"/>
                </a:solidFill>
                <a:latin typeface="Tahoma"/>
                <a:cs typeface="Tahoma"/>
              </a:rPr>
              <a:t>exhaust </a:t>
            </a:r>
            <a:r>
              <a:rPr dirty="0" sz="2700" spc="80">
                <a:solidFill>
                  <a:srgbClr val="FFFFFF"/>
                </a:solidFill>
                <a:latin typeface="Tahoma"/>
                <a:cs typeface="Tahoma"/>
              </a:rPr>
              <a:t>fan</a:t>
            </a:r>
            <a:r>
              <a:rPr dirty="0" sz="2700" spc="-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95">
                <a:solidFill>
                  <a:srgbClr val="FFFFFF"/>
                </a:solidFill>
                <a:latin typeface="Tahoma"/>
                <a:cs typeface="Tahoma"/>
              </a:rPr>
              <a:t>operation.</a:t>
            </a:r>
            <a:r>
              <a:rPr dirty="0" sz="27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-35">
                <a:solidFill>
                  <a:srgbClr val="FFFFFF"/>
                </a:solidFill>
                <a:latin typeface="Tahoma"/>
                <a:cs typeface="Tahoma"/>
              </a:rPr>
              <a:t>Its</a:t>
            </a:r>
            <a:r>
              <a:rPr dirty="0" sz="27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90">
                <a:solidFill>
                  <a:srgbClr val="FFFFFF"/>
                </a:solidFill>
                <a:latin typeface="Tahoma"/>
                <a:cs typeface="Tahoma"/>
              </a:rPr>
              <a:t>compatibility</a:t>
            </a:r>
            <a:r>
              <a:rPr dirty="0" sz="27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60">
                <a:solidFill>
                  <a:srgbClr val="FFFFFF"/>
                </a:solidFill>
                <a:latin typeface="Tahoma"/>
                <a:cs typeface="Tahoma"/>
              </a:rPr>
              <a:t>with </a:t>
            </a:r>
            <a:r>
              <a:rPr dirty="0" sz="2700" spc="10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7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>
                <a:solidFill>
                  <a:srgbClr val="FFFFFF"/>
                </a:solidFill>
                <a:latin typeface="Tahoma"/>
                <a:cs typeface="Tahoma"/>
              </a:rPr>
              <a:t>ESP32</a:t>
            </a:r>
            <a:r>
              <a:rPr dirty="0" sz="27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95">
                <a:solidFill>
                  <a:srgbClr val="FFFFFF"/>
                </a:solidFill>
                <a:latin typeface="Tahoma"/>
                <a:cs typeface="Tahoma"/>
              </a:rPr>
              <a:t>chip</a:t>
            </a:r>
            <a:r>
              <a:rPr dirty="0" sz="27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85">
                <a:solidFill>
                  <a:srgbClr val="FFFFFF"/>
                </a:solidFill>
                <a:latin typeface="Tahoma"/>
                <a:cs typeface="Tahoma"/>
              </a:rPr>
              <a:t>allows</a:t>
            </a:r>
            <a:r>
              <a:rPr dirty="0" sz="27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11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dirty="0" sz="27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80">
                <a:solidFill>
                  <a:srgbClr val="FFFFFF"/>
                </a:solidFill>
                <a:latin typeface="Tahoma"/>
                <a:cs typeface="Tahoma"/>
              </a:rPr>
              <a:t>seamless </a:t>
            </a:r>
            <a:r>
              <a:rPr dirty="0" sz="2700" spc="65">
                <a:solidFill>
                  <a:srgbClr val="FFFFFF"/>
                </a:solidFill>
                <a:latin typeface="Tahoma"/>
                <a:cs typeface="Tahoma"/>
              </a:rPr>
              <a:t>integration,</a:t>
            </a:r>
            <a:r>
              <a:rPr dirty="0" sz="27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85">
                <a:solidFill>
                  <a:srgbClr val="FFFFFF"/>
                </a:solidFill>
                <a:latin typeface="Tahoma"/>
                <a:cs typeface="Tahoma"/>
              </a:rPr>
              <a:t>enabling</a:t>
            </a:r>
            <a:r>
              <a:rPr dirty="0" sz="27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60">
                <a:solidFill>
                  <a:srgbClr val="FFFFFF"/>
                </a:solidFill>
                <a:latin typeface="Tahoma"/>
                <a:cs typeface="Tahoma"/>
              </a:rPr>
              <a:t>real-</a:t>
            </a:r>
            <a:r>
              <a:rPr dirty="0" sz="2700" spc="75">
                <a:solidFill>
                  <a:srgbClr val="FFFFFF"/>
                </a:solidFill>
                <a:latin typeface="Tahoma"/>
                <a:cs typeface="Tahoma"/>
              </a:rPr>
              <a:t>time</a:t>
            </a:r>
            <a:r>
              <a:rPr dirty="0" sz="27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70">
                <a:solidFill>
                  <a:srgbClr val="FFFFFF"/>
                </a:solidFill>
                <a:latin typeface="Tahoma"/>
                <a:cs typeface="Tahoma"/>
              </a:rPr>
              <a:t>data </a:t>
            </a:r>
            <a:r>
              <a:rPr dirty="0" sz="2700" spc="80">
                <a:solidFill>
                  <a:srgbClr val="FFFFFF"/>
                </a:solidFill>
                <a:latin typeface="Tahoma"/>
                <a:cs typeface="Tahoma"/>
              </a:rPr>
              <a:t>display</a:t>
            </a:r>
            <a:r>
              <a:rPr dirty="0" sz="27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13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7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95">
                <a:solidFill>
                  <a:srgbClr val="FFFFFF"/>
                </a:solidFill>
                <a:latin typeface="Tahoma"/>
                <a:cs typeface="Tahoma"/>
              </a:rPr>
              <a:t>precise</a:t>
            </a:r>
            <a:r>
              <a:rPr dirty="0" sz="27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90">
                <a:solidFill>
                  <a:srgbClr val="FFFFFF"/>
                </a:solidFill>
                <a:latin typeface="Tahoma"/>
                <a:cs typeface="Tahoma"/>
              </a:rPr>
              <a:t>adjustments</a:t>
            </a:r>
            <a:r>
              <a:rPr dirty="0" sz="27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80">
                <a:solidFill>
                  <a:srgbClr val="FFFFFF"/>
                </a:solidFill>
                <a:latin typeface="Tahoma"/>
                <a:cs typeface="Tahoma"/>
              </a:rPr>
              <a:t>to fan</a:t>
            </a:r>
            <a:r>
              <a:rPr dirty="0" sz="27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110">
                <a:solidFill>
                  <a:srgbClr val="FFFFFF"/>
                </a:solidFill>
                <a:latin typeface="Tahoma"/>
                <a:cs typeface="Tahoma"/>
              </a:rPr>
              <a:t>speed</a:t>
            </a:r>
            <a:r>
              <a:rPr dirty="0" sz="27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13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7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85">
                <a:solidFill>
                  <a:srgbClr val="FFFFFF"/>
                </a:solidFill>
                <a:latin typeface="Tahoma"/>
                <a:cs typeface="Tahoma"/>
              </a:rPr>
              <a:t>operation.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5610047" y="3650094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" name="object 1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2751" y="3321647"/>
            <a:ext cx="6372161" cy="637213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289185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3388258" y="0"/>
                </a:moveTo>
                <a:lnTo>
                  <a:pt x="0" y="0"/>
                </a:lnTo>
                <a:lnTo>
                  <a:pt x="1694129" y="1694129"/>
                </a:lnTo>
                <a:lnTo>
                  <a:pt x="3388258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3157500"/>
            <a:ext cx="1786889" cy="3476625"/>
            <a:chOff x="0" y="3157500"/>
            <a:chExt cx="1786889" cy="3476625"/>
          </a:xfrm>
        </p:grpSpPr>
        <p:sp>
          <p:nvSpPr>
            <p:cNvPr id="4" name="object 4" descr=""/>
            <p:cNvSpPr/>
            <p:nvPr/>
          </p:nvSpPr>
          <p:spPr>
            <a:xfrm>
              <a:off x="0" y="3695256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586065" y="0"/>
                  </a:moveTo>
                  <a:lnTo>
                    <a:pt x="0" y="586065"/>
                  </a:lnTo>
                  <a:lnTo>
                    <a:pt x="0" y="2890554"/>
                  </a:lnTo>
                  <a:lnTo>
                    <a:pt x="48314" y="2938868"/>
                  </a:lnTo>
                  <a:lnTo>
                    <a:pt x="1786623" y="1200556"/>
                  </a:lnTo>
                  <a:lnTo>
                    <a:pt x="586065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3157500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48314" y="0"/>
                  </a:moveTo>
                  <a:lnTo>
                    <a:pt x="0" y="48314"/>
                  </a:lnTo>
                  <a:lnTo>
                    <a:pt x="0" y="1313910"/>
                  </a:lnTo>
                  <a:lnTo>
                    <a:pt x="681107" y="632802"/>
                  </a:lnTo>
                  <a:lnTo>
                    <a:pt x="4831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0" y="0"/>
            <a:ext cx="8515985" cy="10288270"/>
            <a:chOff x="0" y="0"/>
            <a:chExt cx="8515985" cy="10288270"/>
          </a:xfrm>
        </p:grpSpPr>
        <p:sp>
          <p:nvSpPr>
            <p:cNvPr id="7" name="object 7" descr=""/>
            <p:cNvSpPr/>
            <p:nvPr/>
          </p:nvSpPr>
          <p:spPr>
            <a:xfrm>
              <a:off x="2067496" y="1714995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0"/>
                  </a:moveTo>
                  <a:lnTo>
                    <a:pt x="0" y="3225469"/>
                  </a:lnTo>
                  <a:lnTo>
                    <a:pt x="3224212" y="6448425"/>
                  </a:lnTo>
                  <a:lnTo>
                    <a:pt x="6448425" y="3225469"/>
                  </a:lnTo>
                  <a:lnTo>
                    <a:pt x="32242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477497" y="5512498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2798622" y="0"/>
                  </a:moveTo>
                  <a:lnTo>
                    <a:pt x="0" y="2796120"/>
                  </a:lnTo>
                  <a:lnTo>
                    <a:pt x="194729" y="2990850"/>
                  </a:lnTo>
                  <a:lnTo>
                    <a:pt x="2990850" y="192239"/>
                  </a:lnTo>
                  <a:lnTo>
                    <a:pt x="279862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2019"/>
              <a:ext cx="5320563" cy="5055743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495" cy="4615561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477323" y="1035240"/>
            <a:ext cx="5339080" cy="1261745"/>
          </a:xfrm>
          <a:prstGeom prst="rect"/>
        </p:spPr>
        <p:txBody>
          <a:bodyPr wrap="square" lIns="0" tIns="124460" rIns="0" bIns="0" rtlCol="0" vert="horz">
            <a:spAutoFit/>
          </a:bodyPr>
          <a:lstStyle/>
          <a:p>
            <a:pPr marL="12700" marR="5080">
              <a:lnSpc>
                <a:spcPts val="4430"/>
              </a:lnSpc>
              <a:spcBef>
                <a:spcPts val="980"/>
              </a:spcBef>
            </a:pPr>
            <a:r>
              <a:rPr dirty="0" sz="4400" spc="170"/>
              <a:t>Benefits</a:t>
            </a:r>
            <a:r>
              <a:rPr dirty="0" sz="4400" spc="160"/>
              <a:t> </a:t>
            </a:r>
            <a:r>
              <a:rPr dirty="0" sz="4400" spc="254"/>
              <a:t>of</a:t>
            </a:r>
            <a:r>
              <a:rPr dirty="0" sz="4400" spc="160"/>
              <a:t> </a:t>
            </a:r>
            <a:r>
              <a:rPr dirty="0" sz="4400" spc="190"/>
              <a:t>Efficient </a:t>
            </a:r>
            <a:r>
              <a:rPr dirty="0" sz="4400" spc="170"/>
              <a:t>Exhaust</a:t>
            </a:r>
            <a:r>
              <a:rPr dirty="0" sz="4400" spc="165"/>
              <a:t> </a:t>
            </a:r>
            <a:r>
              <a:rPr dirty="0" sz="4400" spc="150"/>
              <a:t>Fan</a:t>
            </a:r>
            <a:r>
              <a:rPr dirty="0" sz="4400" spc="165"/>
              <a:t> </a:t>
            </a:r>
            <a:r>
              <a:rPr dirty="0" sz="4400" spc="210"/>
              <a:t>Control</a:t>
            </a:r>
            <a:endParaRPr sz="4400"/>
          </a:p>
        </p:txBody>
      </p:sp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870176" y="2947454"/>
            <a:ext cx="938911" cy="265887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9489223" y="2854388"/>
            <a:ext cx="6581140" cy="331342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210"/>
              </a:lnSpc>
              <a:spcBef>
                <a:spcPts val="100"/>
              </a:spcBef>
            </a:pPr>
            <a:r>
              <a:rPr dirty="0" sz="2700" spc="-40">
                <a:solidFill>
                  <a:srgbClr val="FFFFFF"/>
                </a:solidFill>
                <a:latin typeface="Trebuchet MS"/>
                <a:cs typeface="Trebuchet MS"/>
              </a:rPr>
              <a:t>Efficient</a:t>
            </a:r>
            <a:r>
              <a:rPr dirty="0" sz="27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75">
                <a:solidFill>
                  <a:srgbClr val="FFFFFF"/>
                </a:solidFill>
                <a:latin typeface="Trebuchet MS"/>
                <a:cs typeface="Trebuchet MS"/>
              </a:rPr>
              <a:t>exhaust</a:t>
            </a:r>
            <a:r>
              <a:rPr dirty="0" sz="27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fan</a:t>
            </a:r>
            <a:r>
              <a:rPr dirty="0" sz="27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>
                <a:solidFill>
                  <a:srgbClr val="FFFFFF"/>
                </a:solidFill>
                <a:latin typeface="Trebuchet MS"/>
                <a:cs typeface="Trebuchet MS"/>
              </a:rPr>
              <a:t>control</a:t>
            </a:r>
            <a:r>
              <a:rPr dirty="0" sz="2700" spc="-20">
                <a:solidFill>
                  <a:srgbClr val="FFFFFF"/>
                </a:solidFill>
                <a:latin typeface="Trebuchet MS"/>
                <a:cs typeface="Trebuchet MS"/>
              </a:rPr>
              <a:t> with</a:t>
            </a:r>
            <a:endParaRPr sz="2700">
              <a:latin typeface="Trebuchet MS"/>
              <a:cs typeface="Trebuchet MS"/>
            </a:endParaRPr>
          </a:p>
          <a:p>
            <a:pPr marL="12700" marR="50800" indent="-635">
              <a:lnSpc>
                <a:spcPts val="3229"/>
              </a:lnSpc>
              <a:spcBef>
                <a:spcPts val="130"/>
              </a:spcBef>
            </a:pPr>
            <a:r>
              <a:rPr dirty="0" sz="2700" spc="95">
                <a:solidFill>
                  <a:srgbClr val="FFFFFF"/>
                </a:solidFill>
                <a:latin typeface="Tahoma"/>
                <a:cs typeface="Tahoma"/>
              </a:rPr>
              <a:t>chip</a:t>
            </a:r>
            <a:r>
              <a:rPr dirty="0" sz="27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13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7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i="1">
                <a:solidFill>
                  <a:srgbClr val="FFFFFF"/>
                </a:solidFill>
                <a:latin typeface="Trebuchet MS"/>
                <a:cs typeface="Trebuchet MS"/>
              </a:rPr>
              <a:t>I2C</a:t>
            </a:r>
            <a:r>
              <a:rPr dirty="0" sz="2750" spc="-8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50" spc="110" i="1">
                <a:solidFill>
                  <a:srgbClr val="FFFFFF"/>
                </a:solidFill>
                <a:latin typeface="Trebuchet MS"/>
                <a:cs typeface="Trebuchet MS"/>
              </a:rPr>
              <a:t>LCD</a:t>
            </a:r>
            <a:r>
              <a:rPr dirty="0" sz="2750" spc="-8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50" i="1">
                <a:solidFill>
                  <a:srgbClr val="FFFFFF"/>
                </a:solidFill>
                <a:latin typeface="Trebuchet MS"/>
                <a:cs typeface="Trebuchet MS"/>
              </a:rPr>
              <a:t>Meter</a:t>
            </a:r>
            <a:r>
              <a:rPr dirty="0" sz="2750" spc="-8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00" spc="85">
                <a:solidFill>
                  <a:srgbClr val="FFFFFF"/>
                </a:solidFill>
                <a:latin typeface="Tahoma"/>
                <a:cs typeface="Tahoma"/>
              </a:rPr>
              <a:t>offers</a:t>
            </a:r>
            <a:r>
              <a:rPr dirty="0" sz="27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120">
                <a:solidFill>
                  <a:srgbClr val="FFFFFF"/>
                </a:solidFill>
                <a:latin typeface="Tahoma"/>
                <a:cs typeface="Tahoma"/>
              </a:rPr>
              <a:t>numerous </a:t>
            </a:r>
            <a:r>
              <a:rPr dirty="0" sz="2700" spc="65">
                <a:solidFill>
                  <a:srgbClr val="FFFFFF"/>
                </a:solidFill>
                <a:latin typeface="Tahoma"/>
                <a:cs typeface="Tahoma"/>
              </a:rPr>
              <a:t>benefits,</a:t>
            </a:r>
            <a:r>
              <a:rPr dirty="0" sz="27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90">
                <a:solidFill>
                  <a:srgbClr val="FFFFFF"/>
                </a:solidFill>
                <a:latin typeface="Tahoma"/>
                <a:cs typeface="Tahoma"/>
              </a:rPr>
              <a:t>including</a:t>
            </a:r>
            <a:r>
              <a:rPr dirty="0" sz="27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105">
                <a:solidFill>
                  <a:srgbClr val="FFFFFF"/>
                </a:solidFill>
                <a:latin typeface="Tahoma"/>
                <a:cs typeface="Tahoma"/>
              </a:rPr>
              <a:t>reduced</a:t>
            </a:r>
            <a:r>
              <a:rPr dirty="0" sz="27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55">
                <a:solidFill>
                  <a:srgbClr val="FFFFFF"/>
                </a:solidFill>
                <a:latin typeface="Tahoma"/>
                <a:cs typeface="Tahoma"/>
              </a:rPr>
              <a:t>energy </a:t>
            </a:r>
            <a:r>
              <a:rPr dirty="0" sz="2700" spc="105">
                <a:solidFill>
                  <a:srgbClr val="FFFFFF"/>
                </a:solidFill>
                <a:latin typeface="Tahoma"/>
                <a:cs typeface="Tahoma"/>
              </a:rPr>
              <a:t>consumption,</a:t>
            </a:r>
            <a:r>
              <a:rPr dirty="0" sz="27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120">
                <a:solidFill>
                  <a:srgbClr val="FFFFFF"/>
                </a:solidFill>
                <a:latin typeface="Tahoma"/>
                <a:cs typeface="Tahoma"/>
              </a:rPr>
              <a:t>improved</a:t>
            </a:r>
            <a:r>
              <a:rPr dirty="0" sz="27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90">
                <a:solidFill>
                  <a:srgbClr val="FFFFFF"/>
                </a:solidFill>
                <a:latin typeface="Tahoma"/>
                <a:cs typeface="Tahoma"/>
              </a:rPr>
              <a:t>air</a:t>
            </a:r>
            <a:r>
              <a:rPr dirty="0" sz="27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50">
                <a:solidFill>
                  <a:srgbClr val="FFFFFF"/>
                </a:solidFill>
                <a:latin typeface="Tahoma"/>
                <a:cs typeface="Tahoma"/>
              </a:rPr>
              <a:t>quality,</a:t>
            </a:r>
            <a:r>
              <a:rPr dirty="0" sz="270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55">
                <a:solidFill>
                  <a:srgbClr val="FFFFFF"/>
                </a:solidFill>
                <a:latin typeface="Tahoma"/>
                <a:cs typeface="Tahoma"/>
              </a:rPr>
              <a:t>cost</a:t>
            </a:r>
            <a:endParaRPr sz="2700">
              <a:latin typeface="Tahoma"/>
              <a:cs typeface="Tahoma"/>
            </a:endParaRPr>
          </a:p>
          <a:p>
            <a:pPr marL="12700" marR="5080">
              <a:lnSpc>
                <a:spcPts val="3229"/>
              </a:lnSpc>
              <a:spcBef>
                <a:spcPts val="40"/>
              </a:spcBef>
            </a:pPr>
            <a:r>
              <a:rPr dirty="0" sz="2700">
                <a:solidFill>
                  <a:srgbClr val="FFFFFF"/>
                </a:solidFill>
                <a:latin typeface="Tahoma"/>
                <a:cs typeface="Tahoma"/>
              </a:rPr>
              <a:t>savings,</a:t>
            </a:r>
            <a:r>
              <a:rPr dirty="0" sz="2700" spc="-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13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70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114">
                <a:solidFill>
                  <a:srgbClr val="FFFFFF"/>
                </a:solidFill>
                <a:latin typeface="Tahoma"/>
                <a:cs typeface="Tahoma"/>
              </a:rPr>
              <a:t>enhanced</a:t>
            </a:r>
            <a:r>
              <a:rPr dirty="0" sz="2700" spc="-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85">
                <a:solidFill>
                  <a:srgbClr val="FFFFFF"/>
                </a:solidFill>
                <a:latin typeface="Tahoma"/>
                <a:cs typeface="Tahoma"/>
              </a:rPr>
              <a:t>environmental </a:t>
            </a:r>
            <a:r>
              <a:rPr dirty="0" sz="2700" spc="60">
                <a:solidFill>
                  <a:srgbClr val="FFFFFF"/>
                </a:solidFill>
                <a:latin typeface="Tahoma"/>
                <a:cs typeface="Tahoma"/>
              </a:rPr>
              <a:t>sustainability.</a:t>
            </a:r>
            <a:r>
              <a:rPr dirty="0" sz="2700" spc="-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dirty="0" sz="2700" spc="-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75">
                <a:solidFill>
                  <a:srgbClr val="FFFFFF"/>
                </a:solidFill>
                <a:latin typeface="Tahoma"/>
                <a:cs typeface="Tahoma"/>
              </a:rPr>
              <a:t>technology</a:t>
            </a:r>
            <a:r>
              <a:rPr dirty="0" sz="270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110">
                <a:solidFill>
                  <a:srgbClr val="FFFFFF"/>
                </a:solidFill>
                <a:latin typeface="Tahoma"/>
                <a:cs typeface="Tahoma"/>
              </a:rPr>
              <a:t>empowers </a:t>
            </a:r>
            <a:r>
              <a:rPr dirty="0" sz="2700" spc="90">
                <a:solidFill>
                  <a:srgbClr val="FFFFFF"/>
                </a:solidFill>
                <a:latin typeface="Tahoma"/>
                <a:cs typeface="Tahoma"/>
              </a:rPr>
              <a:t>manufacturing</a:t>
            </a:r>
            <a:r>
              <a:rPr dirty="0" sz="27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65">
                <a:solidFill>
                  <a:srgbClr val="FFFFFF"/>
                </a:solidFill>
                <a:latin typeface="Tahoma"/>
                <a:cs typeface="Tahoma"/>
              </a:rPr>
              <a:t>facilities</a:t>
            </a:r>
            <a:r>
              <a:rPr dirty="0" sz="27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105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27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110">
                <a:solidFill>
                  <a:srgbClr val="FFFFFF"/>
                </a:solidFill>
                <a:latin typeface="Tahoma"/>
                <a:cs typeface="Tahoma"/>
              </a:rPr>
              <a:t>optimize</a:t>
            </a:r>
            <a:r>
              <a:rPr dirty="0" sz="27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00" spc="85">
                <a:solidFill>
                  <a:srgbClr val="FFFFFF"/>
                </a:solidFill>
                <a:latin typeface="Tahoma"/>
                <a:cs typeface="Tahoma"/>
              </a:rPr>
              <a:t>their operations.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9447301" y="2571013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1371782" y="0"/>
            <a:ext cx="3476625" cy="1929764"/>
            <a:chOff x="11371782" y="0"/>
            <a:chExt cx="3476625" cy="1929764"/>
          </a:xfrm>
        </p:grpSpPr>
        <p:sp>
          <p:nvSpPr>
            <p:cNvPr id="3" name="object 3" descr=""/>
            <p:cNvSpPr/>
            <p:nvPr/>
          </p:nvSpPr>
          <p:spPr>
            <a:xfrm>
              <a:off x="11907024" y="0"/>
              <a:ext cx="2941955" cy="1929764"/>
            </a:xfrm>
            <a:custGeom>
              <a:avLst/>
              <a:gdLst/>
              <a:ahLst/>
              <a:cxnLst/>
              <a:rect l="l" t="t" r="r" b="b"/>
              <a:pathLst>
                <a:path w="2941955" h="1929764">
                  <a:moveTo>
                    <a:pt x="2749659" y="0"/>
                  </a:moveTo>
                  <a:lnTo>
                    <a:pt x="729140" y="0"/>
                  </a:lnTo>
                  <a:lnTo>
                    <a:pt x="0" y="729119"/>
                  </a:lnTo>
                  <a:lnTo>
                    <a:pt x="1203058" y="1929688"/>
                  </a:lnTo>
                  <a:lnTo>
                    <a:pt x="2941383" y="191427"/>
                  </a:lnTo>
                  <a:lnTo>
                    <a:pt x="2749659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1371782" y="0"/>
              <a:ext cx="1454785" cy="824230"/>
            </a:xfrm>
            <a:custGeom>
              <a:avLst/>
              <a:gdLst/>
              <a:ahLst/>
              <a:cxnLst/>
              <a:rect l="l" t="t" r="r" b="b"/>
              <a:pathLst>
                <a:path w="1454784" h="824230">
                  <a:moveTo>
                    <a:pt x="1454454" y="0"/>
                  </a:moveTo>
                  <a:lnTo>
                    <a:pt x="191374" y="0"/>
                  </a:lnTo>
                  <a:lnTo>
                    <a:pt x="0" y="191376"/>
                  </a:lnTo>
                  <a:lnTo>
                    <a:pt x="630288" y="824166"/>
                  </a:lnTo>
                  <a:lnTo>
                    <a:pt x="145445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0" y="0"/>
            <a:ext cx="6746875" cy="7459345"/>
            <a:chOff x="0" y="0"/>
            <a:chExt cx="6746875" cy="7459345"/>
          </a:xfrm>
        </p:grpSpPr>
        <p:sp>
          <p:nvSpPr>
            <p:cNvPr id="6" name="object 6" descr=""/>
            <p:cNvSpPr/>
            <p:nvPr/>
          </p:nvSpPr>
          <p:spPr>
            <a:xfrm>
              <a:off x="5334279" y="0"/>
              <a:ext cx="1412240" cy="1219200"/>
            </a:xfrm>
            <a:custGeom>
              <a:avLst/>
              <a:gdLst/>
              <a:ahLst/>
              <a:cxnLst/>
              <a:rect l="l" t="t" r="r" b="b"/>
              <a:pathLst>
                <a:path w="1412240" h="1219200">
                  <a:moveTo>
                    <a:pt x="1412225" y="0"/>
                  </a:moveTo>
                  <a:lnTo>
                    <a:pt x="1025754" y="0"/>
                  </a:lnTo>
                  <a:lnTo>
                    <a:pt x="0" y="1026667"/>
                  </a:lnTo>
                  <a:lnTo>
                    <a:pt x="192227" y="1218907"/>
                  </a:lnTo>
                  <a:lnTo>
                    <a:pt x="1412225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881782" y="605561"/>
              <a:ext cx="3476625" cy="3476625"/>
            </a:xfrm>
            <a:custGeom>
              <a:avLst/>
              <a:gdLst/>
              <a:ahLst/>
              <a:cxnLst/>
              <a:rect l="l" t="t" r="r" b="b"/>
              <a:pathLst>
                <a:path w="3476625" h="3476625">
                  <a:moveTo>
                    <a:pt x="1739557" y="0"/>
                  </a:moveTo>
                  <a:lnTo>
                    <a:pt x="0" y="1738312"/>
                  </a:lnTo>
                  <a:lnTo>
                    <a:pt x="1739557" y="3476625"/>
                  </a:lnTo>
                  <a:lnTo>
                    <a:pt x="3476612" y="1738312"/>
                  </a:lnTo>
                  <a:lnTo>
                    <a:pt x="1739557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0" y="1010552"/>
              <a:ext cx="4470400" cy="6448425"/>
            </a:xfrm>
            <a:custGeom>
              <a:avLst/>
              <a:gdLst/>
              <a:ahLst/>
              <a:cxnLst/>
              <a:rect l="l" t="t" r="r" b="b"/>
              <a:pathLst>
                <a:path w="4470400" h="6448425">
                  <a:moveTo>
                    <a:pt x="1247238" y="0"/>
                  </a:moveTo>
                  <a:lnTo>
                    <a:pt x="0" y="1247239"/>
                  </a:lnTo>
                  <a:lnTo>
                    <a:pt x="0" y="5202157"/>
                  </a:lnTo>
                  <a:lnTo>
                    <a:pt x="1247238" y="6448424"/>
                  </a:lnTo>
                  <a:lnTo>
                    <a:pt x="4470196" y="3225469"/>
                  </a:lnTo>
                  <a:lnTo>
                    <a:pt x="124723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/>
          <p:nvPr/>
        </p:nvSpPr>
        <p:spPr>
          <a:xfrm>
            <a:off x="13284325" y="0"/>
            <a:ext cx="5003800" cy="5329555"/>
          </a:xfrm>
          <a:custGeom>
            <a:avLst/>
            <a:gdLst/>
            <a:ahLst/>
            <a:cxnLst/>
            <a:rect l="l" t="t" r="r" b="b"/>
            <a:pathLst>
              <a:path w="5003800" h="5329555">
                <a:moveTo>
                  <a:pt x="4344877" y="0"/>
                </a:moveTo>
                <a:lnTo>
                  <a:pt x="2105121" y="0"/>
                </a:lnTo>
                <a:lnTo>
                  <a:pt x="0" y="2103513"/>
                </a:lnTo>
                <a:lnTo>
                  <a:pt x="3225418" y="5328983"/>
                </a:lnTo>
                <a:lnTo>
                  <a:pt x="5003723" y="3549319"/>
                </a:lnTo>
                <a:lnTo>
                  <a:pt x="5003723" y="658835"/>
                </a:lnTo>
                <a:lnTo>
                  <a:pt x="4344877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566176" y="0"/>
            <a:ext cx="4335145" cy="2166620"/>
          </a:xfrm>
          <a:custGeom>
            <a:avLst/>
            <a:gdLst/>
            <a:ahLst/>
            <a:cxnLst/>
            <a:rect l="l" t="t" r="r" b="b"/>
            <a:pathLst>
              <a:path w="4335145" h="2166620">
                <a:moveTo>
                  <a:pt x="4334637" y="0"/>
                </a:moveTo>
                <a:lnTo>
                  <a:pt x="0" y="0"/>
                </a:lnTo>
                <a:lnTo>
                  <a:pt x="2167321" y="2166480"/>
                </a:lnTo>
                <a:lnTo>
                  <a:pt x="4334637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54162" y="3983050"/>
            <a:ext cx="1225867" cy="347129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4066618" y="3865435"/>
            <a:ext cx="3739515" cy="5626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500" spc="75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35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00" spc="114">
                <a:solidFill>
                  <a:srgbClr val="FFFFFF"/>
                </a:solidFill>
                <a:latin typeface="Tahoma"/>
                <a:cs typeface="Tahoma"/>
              </a:rPr>
              <a:t>integration</a:t>
            </a:r>
            <a:r>
              <a:rPr dirty="0" sz="35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00" spc="105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endParaRPr sz="3500">
              <a:latin typeface="Tahoma"/>
              <a:cs typeface="Tahom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9289745" y="3851657"/>
            <a:ext cx="4915535" cy="57975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500" spc="140">
                <a:solidFill>
                  <a:srgbClr val="FFFFFF"/>
                </a:solidFill>
                <a:latin typeface="Tahoma"/>
                <a:cs typeface="Tahoma"/>
              </a:rPr>
              <a:t>chip</a:t>
            </a:r>
            <a:r>
              <a:rPr dirty="0" sz="3500" spc="-1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00" spc="17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3500" spc="-1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600" spc="50" i="1">
                <a:solidFill>
                  <a:srgbClr val="FFFFFF"/>
                </a:solidFill>
                <a:latin typeface="Trebuchet MS"/>
                <a:cs typeface="Trebuchet MS"/>
              </a:rPr>
              <a:t>I2C</a:t>
            </a:r>
            <a:r>
              <a:rPr dirty="0" sz="3600" spc="-16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130" i="1">
                <a:solidFill>
                  <a:srgbClr val="FFFFFF"/>
                </a:solidFill>
                <a:latin typeface="Trebuchet MS"/>
                <a:cs typeface="Trebuchet MS"/>
              </a:rPr>
              <a:t>LCD</a:t>
            </a:r>
            <a:r>
              <a:rPr dirty="0" sz="3600" spc="-16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600" spc="-10" i="1">
                <a:solidFill>
                  <a:srgbClr val="FFFFFF"/>
                </a:solidFill>
                <a:latin typeface="Trebuchet MS"/>
                <a:cs typeface="Trebuchet MS"/>
              </a:rPr>
              <a:t>Meter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4290903" y="4398835"/>
            <a:ext cx="9688830" cy="324866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algn="ctr" marL="12065" marR="5080" indent="1270">
              <a:lnSpc>
                <a:spcPct val="101800"/>
              </a:lnSpc>
              <a:spcBef>
                <a:spcPts val="50"/>
              </a:spcBef>
            </a:pPr>
            <a:r>
              <a:rPr dirty="0" sz="3500" spc="145">
                <a:solidFill>
                  <a:srgbClr val="FFFFFF"/>
                </a:solidFill>
                <a:latin typeface="Tahoma"/>
                <a:cs typeface="Tahoma"/>
              </a:rPr>
              <a:t>presents</a:t>
            </a:r>
            <a:r>
              <a:rPr dirty="0" sz="35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00" spc="11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35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00" spc="130">
                <a:solidFill>
                  <a:srgbClr val="FFFFFF"/>
                </a:solidFill>
                <a:latin typeface="Tahoma"/>
                <a:cs typeface="Tahoma"/>
              </a:rPr>
              <a:t>compelling</a:t>
            </a:r>
            <a:r>
              <a:rPr dirty="0" sz="35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00" spc="145">
                <a:solidFill>
                  <a:srgbClr val="FFFFFF"/>
                </a:solidFill>
                <a:latin typeface="Tahoma"/>
                <a:cs typeface="Tahoma"/>
              </a:rPr>
              <a:t>solution</a:t>
            </a:r>
            <a:r>
              <a:rPr dirty="0" sz="350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00" spc="155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dirty="0" sz="35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00" spc="85">
                <a:solidFill>
                  <a:srgbClr val="FFFFFF"/>
                </a:solidFill>
                <a:latin typeface="Tahoma"/>
                <a:cs typeface="Tahoma"/>
              </a:rPr>
              <a:t>efficient </a:t>
            </a:r>
            <a:r>
              <a:rPr dirty="0" sz="3500" spc="130">
                <a:solidFill>
                  <a:srgbClr val="FFFFFF"/>
                </a:solidFill>
                <a:latin typeface="Tahoma"/>
                <a:cs typeface="Tahoma"/>
              </a:rPr>
              <a:t>exhaust</a:t>
            </a:r>
            <a:r>
              <a:rPr dirty="0" sz="350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00" spc="125">
                <a:solidFill>
                  <a:srgbClr val="FFFFFF"/>
                </a:solidFill>
                <a:latin typeface="Tahoma"/>
                <a:cs typeface="Tahoma"/>
              </a:rPr>
              <a:t>fan</a:t>
            </a:r>
            <a:r>
              <a:rPr dirty="0" sz="350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00" spc="145">
                <a:solidFill>
                  <a:srgbClr val="FFFFFF"/>
                </a:solidFill>
                <a:latin typeface="Tahoma"/>
                <a:cs typeface="Tahoma"/>
              </a:rPr>
              <a:t>control</a:t>
            </a:r>
            <a:r>
              <a:rPr dirty="0" sz="350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00" spc="135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dirty="0" sz="350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00" spc="135">
                <a:solidFill>
                  <a:srgbClr val="FFFFFF"/>
                </a:solidFill>
                <a:latin typeface="Tahoma"/>
                <a:cs typeface="Tahoma"/>
              </a:rPr>
              <a:t>manufacturing</a:t>
            </a:r>
            <a:r>
              <a:rPr dirty="0" sz="350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00" spc="60">
                <a:solidFill>
                  <a:srgbClr val="FFFFFF"/>
                </a:solidFill>
                <a:latin typeface="Tahoma"/>
                <a:cs typeface="Tahoma"/>
              </a:rPr>
              <a:t>facilities.</a:t>
            </a:r>
            <a:endParaRPr sz="3500">
              <a:latin typeface="Tahoma"/>
              <a:cs typeface="Tahoma"/>
            </a:endParaRPr>
          </a:p>
          <a:p>
            <a:pPr algn="ctr" marL="168910" marR="157480" indent="1270">
              <a:lnSpc>
                <a:spcPct val="100000"/>
              </a:lnSpc>
            </a:pPr>
            <a:r>
              <a:rPr dirty="0" sz="3500" spc="110">
                <a:solidFill>
                  <a:srgbClr val="FFFFFF"/>
                </a:solidFill>
                <a:latin typeface="Tahoma"/>
                <a:cs typeface="Tahoma"/>
              </a:rPr>
              <a:t>By</a:t>
            </a:r>
            <a:r>
              <a:rPr dirty="0" sz="35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00" spc="75">
                <a:solidFill>
                  <a:srgbClr val="FFFFFF"/>
                </a:solidFill>
                <a:latin typeface="Tahoma"/>
                <a:cs typeface="Tahoma"/>
              </a:rPr>
              <a:t>leveraging</a:t>
            </a:r>
            <a:r>
              <a:rPr dirty="0" sz="35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00" spc="13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35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00" spc="110">
                <a:solidFill>
                  <a:srgbClr val="FFFFFF"/>
                </a:solidFill>
                <a:latin typeface="Tahoma"/>
                <a:cs typeface="Tahoma"/>
              </a:rPr>
              <a:t>capabilities</a:t>
            </a:r>
            <a:r>
              <a:rPr dirty="0" sz="35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00" spc="13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35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00" spc="120">
                <a:solidFill>
                  <a:srgbClr val="FFFFFF"/>
                </a:solidFill>
                <a:latin typeface="Tahoma"/>
                <a:cs typeface="Tahoma"/>
              </a:rPr>
              <a:t>these </a:t>
            </a:r>
            <a:r>
              <a:rPr dirty="0" sz="3500" spc="105">
                <a:solidFill>
                  <a:srgbClr val="FFFFFF"/>
                </a:solidFill>
                <a:latin typeface="Tahoma"/>
                <a:cs typeface="Tahoma"/>
              </a:rPr>
              <a:t>technologies,</a:t>
            </a:r>
            <a:r>
              <a:rPr dirty="0" sz="35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00" spc="85">
                <a:solidFill>
                  <a:srgbClr val="FFFFFF"/>
                </a:solidFill>
                <a:latin typeface="Tahoma"/>
                <a:cs typeface="Tahoma"/>
              </a:rPr>
              <a:t>facilities</a:t>
            </a:r>
            <a:r>
              <a:rPr dirty="0" sz="3500" spc="-1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00" spc="120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dirty="0" sz="35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00" spc="95">
                <a:solidFill>
                  <a:srgbClr val="FFFFFF"/>
                </a:solidFill>
                <a:latin typeface="Tahoma"/>
                <a:cs typeface="Tahoma"/>
              </a:rPr>
              <a:t>achieve</a:t>
            </a:r>
            <a:r>
              <a:rPr dirty="0" sz="3500" spc="-1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00" spc="75">
                <a:solidFill>
                  <a:srgbClr val="FFFFFF"/>
                </a:solidFill>
                <a:latin typeface="Tahoma"/>
                <a:cs typeface="Tahoma"/>
              </a:rPr>
              <a:t>significant</a:t>
            </a:r>
            <a:endParaRPr sz="3500">
              <a:latin typeface="Tahoma"/>
              <a:cs typeface="Tahoma"/>
            </a:endParaRPr>
          </a:p>
          <a:p>
            <a:pPr algn="ctr" marL="54610" marR="41275">
              <a:lnSpc>
                <a:spcPct val="100000"/>
              </a:lnSpc>
              <a:spcBef>
                <a:spcPts val="75"/>
              </a:spcBef>
            </a:pPr>
            <a:r>
              <a:rPr dirty="0" sz="3500" spc="160">
                <a:solidFill>
                  <a:srgbClr val="FFFFFF"/>
                </a:solidFill>
                <a:latin typeface="Tahoma"/>
                <a:cs typeface="Tahoma"/>
              </a:rPr>
              <a:t>improvements</a:t>
            </a:r>
            <a:r>
              <a:rPr dirty="0" sz="35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00" spc="135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dirty="0" sz="35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00" spc="105">
                <a:solidFill>
                  <a:srgbClr val="FFFFFF"/>
                </a:solidFill>
                <a:latin typeface="Tahoma"/>
                <a:cs typeface="Tahoma"/>
              </a:rPr>
              <a:t>energy</a:t>
            </a:r>
            <a:r>
              <a:rPr dirty="0" sz="350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00" spc="70">
                <a:solidFill>
                  <a:srgbClr val="FFFFFF"/>
                </a:solidFill>
                <a:latin typeface="Tahoma"/>
                <a:cs typeface="Tahoma"/>
              </a:rPr>
              <a:t>efficiency,</a:t>
            </a:r>
            <a:r>
              <a:rPr dirty="0" sz="35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00" spc="114">
                <a:solidFill>
                  <a:srgbClr val="FFFFFF"/>
                </a:solidFill>
                <a:latin typeface="Tahoma"/>
                <a:cs typeface="Tahoma"/>
              </a:rPr>
              <a:t>air</a:t>
            </a:r>
            <a:r>
              <a:rPr dirty="0" sz="350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00" spc="70">
                <a:solidFill>
                  <a:srgbClr val="FFFFFF"/>
                </a:solidFill>
                <a:latin typeface="Tahoma"/>
                <a:cs typeface="Tahoma"/>
              </a:rPr>
              <a:t>quality, </a:t>
            </a:r>
            <a:r>
              <a:rPr dirty="0" sz="3500" spc="17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35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00" spc="110">
                <a:solidFill>
                  <a:srgbClr val="FFFFFF"/>
                </a:solidFill>
                <a:latin typeface="Tahoma"/>
                <a:cs typeface="Tahoma"/>
              </a:rPr>
              <a:t>overall</a:t>
            </a:r>
            <a:r>
              <a:rPr dirty="0" sz="35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00" spc="135">
                <a:solidFill>
                  <a:srgbClr val="FFFFFF"/>
                </a:solidFill>
                <a:latin typeface="Tahoma"/>
                <a:cs typeface="Tahoma"/>
              </a:rPr>
              <a:t>operational</a:t>
            </a:r>
            <a:r>
              <a:rPr dirty="0" sz="350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00" spc="125">
                <a:solidFill>
                  <a:srgbClr val="FFFFFF"/>
                </a:solidFill>
                <a:latin typeface="Tahoma"/>
                <a:cs typeface="Tahoma"/>
              </a:rPr>
              <a:t>performance.</a:t>
            </a:r>
            <a:endParaRPr sz="3500">
              <a:latin typeface="Tahoma"/>
              <a:cs typeface="Tahoma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6347" rIns="0" bIns="0" rtlCol="0" vert="horz">
            <a:spAutoFit/>
          </a:bodyPr>
          <a:lstStyle/>
          <a:p>
            <a:pPr marL="5706110">
              <a:lnSpc>
                <a:spcPct val="100000"/>
              </a:lnSpc>
              <a:spcBef>
                <a:spcPts val="100"/>
              </a:spcBef>
            </a:pPr>
            <a:r>
              <a:rPr dirty="0" sz="7500" spc="375"/>
              <a:t>Conclusion</a:t>
            </a:r>
            <a:endParaRPr sz="7500"/>
          </a:p>
        </p:txBody>
      </p:sp>
      <p:sp>
        <p:nvSpPr>
          <p:cNvPr id="16" name="object 16" descr=""/>
          <p:cNvSpPr/>
          <p:nvPr/>
        </p:nvSpPr>
        <p:spPr>
          <a:xfrm>
            <a:off x="7179474" y="3677386"/>
            <a:ext cx="3914775" cy="95250"/>
          </a:xfrm>
          <a:custGeom>
            <a:avLst/>
            <a:gdLst/>
            <a:ahLst/>
            <a:cxnLst/>
            <a:rect l="l" t="t" r="r" b="b"/>
            <a:pathLst>
              <a:path w="3914775" h="95250">
                <a:moveTo>
                  <a:pt x="3914775" y="0"/>
                </a:moveTo>
                <a:lnTo>
                  <a:pt x="0" y="0"/>
                </a:lnTo>
                <a:lnTo>
                  <a:pt x="0" y="95250"/>
                </a:lnTo>
                <a:lnTo>
                  <a:pt x="3914775" y="95250"/>
                </a:lnTo>
                <a:lnTo>
                  <a:pt x="39147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677670">
              <a:lnSpc>
                <a:spcPct val="100000"/>
              </a:lnSpc>
              <a:spcBef>
                <a:spcPts val="100"/>
              </a:spcBef>
            </a:pPr>
            <a:r>
              <a:rPr dirty="0" spc="370"/>
              <a:t>Thanks!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2287523" y="4336212"/>
            <a:ext cx="6029325" cy="95250"/>
          </a:xfrm>
          <a:custGeom>
            <a:avLst/>
            <a:gdLst/>
            <a:ahLst/>
            <a:cxnLst/>
            <a:rect l="l" t="t" r="r" b="b"/>
            <a:pathLst>
              <a:path w="6029325" h="95250">
                <a:moveTo>
                  <a:pt x="6029325" y="0"/>
                </a:moveTo>
                <a:lnTo>
                  <a:pt x="0" y="0"/>
                </a:lnTo>
                <a:lnTo>
                  <a:pt x="0" y="95250"/>
                </a:lnTo>
                <a:lnTo>
                  <a:pt x="6029325" y="95250"/>
                </a:lnTo>
                <a:lnTo>
                  <a:pt x="60293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2024-04-27T06:25:07Z</dcterms:created>
  <dcterms:modified xsi:type="dcterms:W3CDTF">2024-04-27T06:25:07Z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2024-04-26T00:00:00Z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2024-04-27T00:00:00Z</vt:filetime>
  </property>
  <property fmtid="{D5CDD505-2E9C-101B-9397-08002B2CF9AE}" pid="5" name="Producer">
    <vt:lpwstr>GPL Ghostscript 10.02.0</vt:lpwstr>
  </property>
</Properties>
</file>